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11" r:id="rId3"/>
    <p:sldId id="363" r:id="rId4"/>
    <p:sldId id="364" r:id="rId5"/>
    <p:sldId id="375" r:id="rId6"/>
    <p:sldId id="374" r:id="rId7"/>
    <p:sldId id="376" r:id="rId8"/>
    <p:sldId id="378" r:id="rId9"/>
    <p:sldId id="379" r:id="rId10"/>
    <p:sldId id="380" r:id="rId11"/>
    <p:sldId id="381" r:id="rId12"/>
    <p:sldId id="382" r:id="rId13"/>
    <p:sldId id="383" r:id="rId14"/>
    <p:sldId id="384" r:id="rId15"/>
    <p:sldId id="385" r:id="rId16"/>
    <p:sldId id="373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32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niša Vuksan" userId="3af124f9-b8e7-46e3-9422-21ae1d17ac0b" providerId="ADAL" clId="{60DCE145-7152-4C98-9F81-67EE77E2676E}"/>
    <pc:docChg chg="undo custSel addSld delSld modSld sldOrd">
      <pc:chgData name="Siniša Vuksan" userId="3af124f9-b8e7-46e3-9422-21ae1d17ac0b" providerId="ADAL" clId="{60DCE145-7152-4C98-9F81-67EE77E2676E}" dt="2021-01-14T09:12:51.351" v="2368"/>
      <pc:docMkLst>
        <pc:docMk/>
      </pc:docMkLst>
      <pc:sldChg chg="modSp">
        <pc:chgData name="Siniša Vuksan" userId="3af124f9-b8e7-46e3-9422-21ae1d17ac0b" providerId="ADAL" clId="{60DCE145-7152-4C98-9F81-67EE77E2676E}" dt="2021-01-13T12:31:50.493" v="1" actId="20577"/>
        <pc:sldMkLst>
          <pc:docMk/>
          <pc:sldMk cId="3127865205" sldId="308"/>
        </pc:sldMkLst>
        <pc:spChg chg="mod">
          <ac:chgData name="Siniša Vuksan" userId="3af124f9-b8e7-46e3-9422-21ae1d17ac0b" providerId="ADAL" clId="{60DCE145-7152-4C98-9F81-67EE77E2676E}" dt="2021-01-13T12:31:45.299" v="0"/>
          <ac:spMkLst>
            <pc:docMk/>
            <pc:sldMk cId="3127865205" sldId="308"/>
            <ac:spMk id="8" creationId="{4390FF2B-F153-4A33-A1C1-93B5A7105DB5}"/>
          </ac:spMkLst>
        </pc:spChg>
        <pc:spChg chg="mod">
          <ac:chgData name="Siniša Vuksan" userId="3af124f9-b8e7-46e3-9422-21ae1d17ac0b" providerId="ADAL" clId="{60DCE145-7152-4C98-9F81-67EE77E2676E}" dt="2021-01-13T12:31:50.493" v="1" actId="20577"/>
          <ac:spMkLst>
            <pc:docMk/>
            <pc:sldMk cId="3127865205" sldId="308"/>
            <ac:spMk id="9" creationId="{012DCEF6-B202-40EA-A51C-F5F503492C47}"/>
          </ac:spMkLst>
        </pc:spChg>
      </pc:sldChg>
      <pc:sldChg chg="modSp">
        <pc:chgData name="Siniša Vuksan" userId="3af124f9-b8e7-46e3-9422-21ae1d17ac0b" providerId="ADAL" clId="{60DCE145-7152-4C98-9F81-67EE77E2676E}" dt="2021-01-13T12:37:54.355" v="260" actId="20577"/>
        <pc:sldMkLst>
          <pc:docMk/>
          <pc:sldMk cId="1885293033" sldId="311"/>
        </pc:sldMkLst>
        <pc:spChg chg="mod">
          <ac:chgData name="Siniša Vuksan" userId="3af124f9-b8e7-46e3-9422-21ae1d17ac0b" providerId="ADAL" clId="{60DCE145-7152-4C98-9F81-67EE77E2676E}" dt="2021-01-13T12:35:04.490" v="154" actId="20577"/>
          <ac:spMkLst>
            <pc:docMk/>
            <pc:sldMk cId="1885293033" sldId="311"/>
            <ac:spMk id="19" creationId="{C687371E-9085-4922-A7AA-F1275724966B}"/>
          </ac:spMkLst>
        </pc:spChg>
        <pc:spChg chg="mod">
          <ac:chgData name="Siniša Vuksan" userId="3af124f9-b8e7-46e3-9422-21ae1d17ac0b" providerId="ADAL" clId="{60DCE145-7152-4C98-9F81-67EE77E2676E}" dt="2021-01-13T12:35:17.957" v="156" actId="20577"/>
          <ac:spMkLst>
            <pc:docMk/>
            <pc:sldMk cId="1885293033" sldId="311"/>
            <ac:spMk id="21" creationId="{A32EC405-2BC3-4DC4-BD9F-FCC40BDD1ABB}"/>
          </ac:spMkLst>
        </pc:spChg>
        <pc:spChg chg="mod">
          <ac:chgData name="Siniša Vuksan" userId="3af124f9-b8e7-46e3-9422-21ae1d17ac0b" providerId="ADAL" clId="{60DCE145-7152-4C98-9F81-67EE77E2676E}" dt="2021-01-13T12:37:54.355" v="260" actId="20577"/>
          <ac:spMkLst>
            <pc:docMk/>
            <pc:sldMk cId="1885293033" sldId="311"/>
            <ac:spMk id="22" creationId="{151D65D3-4850-4915-8A0C-0D6759583DE2}"/>
          </ac:spMkLst>
        </pc:spChg>
        <pc:picChg chg="mod">
          <ac:chgData name="Siniša Vuksan" userId="3af124f9-b8e7-46e3-9422-21ae1d17ac0b" providerId="ADAL" clId="{60DCE145-7152-4C98-9F81-67EE77E2676E}" dt="2021-01-13T12:33:18.809" v="2" actId="14826"/>
          <ac:picMkLst>
            <pc:docMk/>
            <pc:sldMk cId="1885293033" sldId="311"/>
            <ac:picMk id="3" creationId="{2478E362-1B9A-4EA3-AB49-D906EB9517CD}"/>
          </ac:picMkLst>
        </pc:picChg>
      </pc:sldChg>
      <pc:sldChg chg="addSp delSp modSp delAnim modAnim">
        <pc:chgData name="Siniša Vuksan" userId="3af124f9-b8e7-46e3-9422-21ae1d17ac0b" providerId="ADAL" clId="{60DCE145-7152-4C98-9F81-67EE77E2676E}" dt="2021-01-13T12:46:21.338" v="596" actId="14826"/>
        <pc:sldMkLst>
          <pc:docMk/>
          <pc:sldMk cId="2878640827" sldId="363"/>
        </pc:sldMkLst>
        <pc:spChg chg="del">
          <ac:chgData name="Siniša Vuksan" userId="3af124f9-b8e7-46e3-9422-21ae1d17ac0b" providerId="ADAL" clId="{60DCE145-7152-4C98-9F81-67EE77E2676E}" dt="2021-01-13T12:39:42.807" v="296" actId="478"/>
          <ac:spMkLst>
            <pc:docMk/>
            <pc:sldMk cId="2878640827" sldId="363"/>
            <ac:spMk id="7" creationId="{8B514592-B71B-4AAC-854A-DB9D1F917092}"/>
          </ac:spMkLst>
        </pc:spChg>
        <pc:spChg chg="del">
          <ac:chgData name="Siniša Vuksan" userId="3af124f9-b8e7-46e3-9422-21ae1d17ac0b" providerId="ADAL" clId="{60DCE145-7152-4C98-9F81-67EE77E2676E}" dt="2021-01-13T12:39:42.807" v="296" actId="478"/>
          <ac:spMkLst>
            <pc:docMk/>
            <pc:sldMk cId="2878640827" sldId="363"/>
            <ac:spMk id="8" creationId="{C436C271-77B4-48D3-BECB-C451AF15635B}"/>
          </ac:spMkLst>
        </pc:spChg>
        <pc:spChg chg="del">
          <ac:chgData name="Siniša Vuksan" userId="3af124f9-b8e7-46e3-9422-21ae1d17ac0b" providerId="ADAL" clId="{60DCE145-7152-4C98-9F81-67EE77E2676E}" dt="2021-01-13T12:39:42.807" v="296" actId="478"/>
          <ac:spMkLst>
            <pc:docMk/>
            <pc:sldMk cId="2878640827" sldId="363"/>
            <ac:spMk id="9" creationId="{004743A2-D519-411A-8197-440919593DDC}"/>
          </ac:spMkLst>
        </pc:spChg>
        <pc:spChg chg="del">
          <ac:chgData name="Siniša Vuksan" userId="3af124f9-b8e7-46e3-9422-21ae1d17ac0b" providerId="ADAL" clId="{60DCE145-7152-4C98-9F81-67EE77E2676E}" dt="2021-01-13T12:39:42.807" v="296" actId="478"/>
          <ac:spMkLst>
            <pc:docMk/>
            <pc:sldMk cId="2878640827" sldId="363"/>
            <ac:spMk id="10" creationId="{A01C4E35-2BD3-4FF0-B2E2-76ABE30A611B}"/>
          </ac:spMkLst>
        </pc:spChg>
        <pc:spChg chg="del">
          <ac:chgData name="Siniša Vuksan" userId="3af124f9-b8e7-46e3-9422-21ae1d17ac0b" providerId="ADAL" clId="{60DCE145-7152-4C98-9F81-67EE77E2676E}" dt="2021-01-13T12:39:42.807" v="296" actId="478"/>
          <ac:spMkLst>
            <pc:docMk/>
            <pc:sldMk cId="2878640827" sldId="363"/>
            <ac:spMk id="12" creationId="{BFE26E40-CA8F-4E79-B717-16607F931FF1}"/>
          </ac:spMkLst>
        </pc:spChg>
        <pc:spChg chg="del">
          <ac:chgData name="Siniša Vuksan" userId="3af124f9-b8e7-46e3-9422-21ae1d17ac0b" providerId="ADAL" clId="{60DCE145-7152-4C98-9F81-67EE77E2676E}" dt="2021-01-13T12:39:42.807" v="296" actId="478"/>
          <ac:spMkLst>
            <pc:docMk/>
            <pc:sldMk cId="2878640827" sldId="363"/>
            <ac:spMk id="13" creationId="{4E8AFA60-5BF3-44E1-9180-D057E2F99EB4}"/>
          </ac:spMkLst>
        </pc:spChg>
        <pc:spChg chg="del">
          <ac:chgData name="Siniša Vuksan" userId="3af124f9-b8e7-46e3-9422-21ae1d17ac0b" providerId="ADAL" clId="{60DCE145-7152-4C98-9F81-67EE77E2676E}" dt="2021-01-13T12:39:42.807" v="296" actId="478"/>
          <ac:spMkLst>
            <pc:docMk/>
            <pc:sldMk cId="2878640827" sldId="363"/>
            <ac:spMk id="14" creationId="{8D36E90B-8BCC-4363-BBBE-4963CF4F9FD1}"/>
          </ac:spMkLst>
        </pc:spChg>
        <pc:spChg chg="del">
          <ac:chgData name="Siniša Vuksan" userId="3af124f9-b8e7-46e3-9422-21ae1d17ac0b" providerId="ADAL" clId="{60DCE145-7152-4C98-9F81-67EE77E2676E}" dt="2021-01-13T12:39:42.807" v="296" actId="478"/>
          <ac:spMkLst>
            <pc:docMk/>
            <pc:sldMk cId="2878640827" sldId="363"/>
            <ac:spMk id="15" creationId="{A4C090A3-B102-4BD6-8457-780861CC2A1E}"/>
          </ac:spMkLst>
        </pc:spChg>
        <pc:spChg chg="mod">
          <ac:chgData name="Siniša Vuksan" userId="3af124f9-b8e7-46e3-9422-21ae1d17ac0b" providerId="ADAL" clId="{60DCE145-7152-4C98-9F81-67EE77E2676E}" dt="2021-01-13T12:43:39.516" v="590" actId="14100"/>
          <ac:spMkLst>
            <pc:docMk/>
            <pc:sldMk cId="2878640827" sldId="363"/>
            <ac:spMk id="21" creationId="{A32EC405-2BC3-4DC4-BD9F-FCC40BDD1ABB}"/>
          </ac:spMkLst>
        </pc:spChg>
        <pc:picChg chg="mod">
          <ac:chgData name="Siniša Vuksan" userId="3af124f9-b8e7-46e3-9422-21ae1d17ac0b" providerId="ADAL" clId="{60DCE145-7152-4C98-9F81-67EE77E2676E}" dt="2021-01-13T12:43:28.566" v="585" actId="1076"/>
          <ac:picMkLst>
            <pc:docMk/>
            <pc:sldMk cId="2878640827" sldId="363"/>
            <ac:picMk id="2" creationId="{77A46134-DEDD-45D3-BD1A-6F7F7896B323}"/>
          </ac:picMkLst>
        </pc:picChg>
        <pc:picChg chg="mod">
          <ac:chgData name="Siniša Vuksan" userId="3af124f9-b8e7-46e3-9422-21ae1d17ac0b" providerId="ADAL" clId="{60DCE145-7152-4C98-9F81-67EE77E2676E}" dt="2021-01-13T12:46:21.338" v="596" actId="14826"/>
          <ac:picMkLst>
            <pc:docMk/>
            <pc:sldMk cId="2878640827" sldId="363"/>
            <ac:picMk id="3" creationId="{2478E362-1B9A-4EA3-AB49-D906EB9517CD}"/>
          </ac:picMkLst>
        </pc:picChg>
        <pc:picChg chg="add mod">
          <ac:chgData name="Siniša Vuksan" userId="3af124f9-b8e7-46e3-9422-21ae1d17ac0b" providerId="ADAL" clId="{60DCE145-7152-4C98-9F81-67EE77E2676E}" dt="2021-01-13T12:45:31.293" v="592" actId="1076"/>
          <ac:picMkLst>
            <pc:docMk/>
            <pc:sldMk cId="2878640827" sldId="363"/>
            <ac:picMk id="16" creationId="{F649566E-3758-4B76-A654-FB1B303475F0}"/>
          </ac:picMkLst>
        </pc:picChg>
        <pc:picChg chg="add mod">
          <ac:chgData name="Siniša Vuksan" userId="3af124f9-b8e7-46e3-9422-21ae1d17ac0b" providerId="ADAL" clId="{60DCE145-7152-4C98-9F81-67EE77E2676E}" dt="2021-01-13T12:45:39.762" v="594" actId="1076"/>
          <ac:picMkLst>
            <pc:docMk/>
            <pc:sldMk cId="2878640827" sldId="363"/>
            <ac:picMk id="17" creationId="{227DD7A1-F5BE-4633-A322-C9E70ACF15BA}"/>
          </ac:picMkLst>
        </pc:picChg>
      </pc:sldChg>
      <pc:sldChg chg="delSp modSp ord delAnim">
        <pc:chgData name="Siniša Vuksan" userId="3af124f9-b8e7-46e3-9422-21ae1d17ac0b" providerId="ADAL" clId="{60DCE145-7152-4C98-9F81-67EE77E2676E}" dt="2021-01-13T12:47:13.512" v="610" actId="20577"/>
        <pc:sldMkLst>
          <pc:docMk/>
          <pc:sldMk cId="2196731987" sldId="364"/>
        </pc:sldMkLst>
        <pc:spChg chg="mod">
          <ac:chgData name="Siniša Vuksan" userId="3af124f9-b8e7-46e3-9422-21ae1d17ac0b" providerId="ADAL" clId="{60DCE145-7152-4C98-9F81-67EE77E2676E}" dt="2021-01-13T12:47:13.512" v="610" actId="20577"/>
          <ac:spMkLst>
            <pc:docMk/>
            <pc:sldMk cId="2196731987" sldId="364"/>
            <ac:spMk id="17" creationId="{CB7F06E5-200D-4BA2-808D-CC1EE6C4D90B}"/>
          </ac:spMkLst>
        </pc:spChg>
        <pc:spChg chg="del">
          <ac:chgData name="Siniša Vuksan" userId="3af124f9-b8e7-46e3-9422-21ae1d17ac0b" providerId="ADAL" clId="{60DCE145-7152-4C98-9F81-67EE77E2676E}" dt="2021-01-13T12:46:55.115" v="600" actId="478"/>
          <ac:spMkLst>
            <pc:docMk/>
            <pc:sldMk cId="2196731987" sldId="364"/>
            <ac:spMk id="18" creationId="{A3440D23-8184-4DC0-9AA4-B998243991CD}"/>
          </ac:spMkLst>
        </pc:spChg>
        <pc:picChg chg="mod">
          <ac:chgData name="Siniša Vuksan" userId="3af124f9-b8e7-46e3-9422-21ae1d17ac0b" providerId="ADAL" clId="{60DCE145-7152-4C98-9F81-67EE77E2676E}" dt="2021-01-13T12:47:01.219" v="601" actId="1076"/>
          <ac:picMkLst>
            <pc:docMk/>
            <pc:sldMk cId="2196731987" sldId="364"/>
            <ac:picMk id="2" creationId="{77A46134-DEDD-45D3-BD1A-6F7F7896B323}"/>
          </ac:picMkLst>
        </pc:picChg>
        <pc:picChg chg="mod">
          <ac:chgData name="Siniša Vuksan" userId="3af124f9-b8e7-46e3-9422-21ae1d17ac0b" providerId="ADAL" clId="{60DCE145-7152-4C98-9F81-67EE77E2676E}" dt="2021-01-13T12:46:26.434" v="597" actId="14826"/>
          <ac:picMkLst>
            <pc:docMk/>
            <pc:sldMk cId="2196731987" sldId="364"/>
            <ac:picMk id="3" creationId="{2478E362-1B9A-4EA3-AB49-D906EB9517CD}"/>
          </ac:picMkLst>
        </pc:picChg>
        <pc:picChg chg="mod">
          <ac:chgData name="Siniša Vuksan" userId="3af124f9-b8e7-46e3-9422-21ae1d17ac0b" providerId="ADAL" clId="{60DCE145-7152-4C98-9F81-67EE77E2676E}" dt="2021-01-13T12:47:05.644" v="602" actId="1076"/>
          <ac:picMkLst>
            <pc:docMk/>
            <pc:sldMk cId="2196731987" sldId="364"/>
            <ac:picMk id="16" creationId="{A9553263-79CE-4938-81CF-6C5E946848EE}"/>
          </ac:picMkLst>
        </pc:picChg>
      </pc:sldChg>
      <pc:sldChg chg="del">
        <pc:chgData name="Siniša Vuksan" userId="3af124f9-b8e7-46e3-9422-21ae1d17ac0b" providerId="ADAL" clId="{60DCE145-7152-4C98-9F81-67EE77E2676E}" dt="2021-01-14T09:04:36.545" v="2025" actId="2696"/>
        <pc:sldMkLst>
          <pc:docMk/>
          <pc:sldMk cId="2119920650" sldId="365"/>
        </pc:sldMkLst>
      </pc:sldChg>
      <pc:sldChg chg="del">
        <pc:chgData name="Siniša Vuksan" userId="3af124f9-b8e7-46e3-9422-21ae1d17ac0b" providerId="ADAL" clId="{60DCE145-7152-4C98-9F81-67EE77E2676E}" dt="2021-01-14T09:04:37.362" v="2026" actId="2696"/>
        <pc:sldMkLst>
          <pc:docMk/>
          <pc:sldMk cId="3976689717" sldId="366"/>
        </pc:sldMkLst>
      </pc:sldChg>
      <pc:sldChg chg="del">
        <pc:chgData name="Siniša Vuksan" userId="3af124f9-b8e7-46e3-9422-21ae1d17ac0b" providerId="ADAL" clId="{60DCE145-7152-4C98-9F81-67EE77E2676E}" dt="2021-01-14T09:04:38.495" v="2027" actId="2696"/>
        <pc:sldMkLst>
          <pc:docMk/>
          <pc:sldMk cId="2925935194" sldId="367"/>
        </pc:sldMkLst>
      </pc:sldChg>
      <pc:sldChg chg="del">
        <pc:chgData name="Siniša Vuksan" userId="3af124f9-b8e7-46e3-9422-21ae1d17ac0b" providerId="ADAL" clId="{60DCE145-7152-4C98-9F81-67EE77E2676E}" dt="2021-01-14T09:04:39.418" v="2028" actId="2696"/>
        <pc:sldMkLst>
          <pc:docMk/>
          <pc:sldMk cId="1220410714" sldId="368"/>
        </pc:sldMkLst>
      </pc:sldChg>
      <pc:sldChg chg="del">
        <pc:chgData name="Siniša Vuksan" userId="3af124f9-b8e7-46e3-9422-21ae1d17ac0b" providerId="ADAL" clId="{60DCE145-7152-4C98-9F81-67EE77E2676E}" dt="2021-01-14T09:04:39.999" v="2029" actId="2696"/>
        <pc:sldMkLst>
          <pc:docMk/>
          <pc:sldMk cId="3404024714" sldId="369"/>
        </pc:sldMkLst>
      </pc:sldChg>
      <pc:sldChg chg="del">
        <pc:chgData name="Siniša Vuksan" userId="3af124f9-b8e7-46e3-9422-21ae1d17ac0b" providerId="ADAL" clId="{60DCE145-7152-4C98-9F81-67EE77E2676E}" dt="2021-01-14T09:04:40.551" v="2030" actId="2696"/>
        <pc:sldMkLst>
          <pc:docMk/>
          <pc:sldMk cId="3327145328" sldId="371"/>
        </pc:sldMkLst>
      </pc:sldChg>
      <pc:sldChg chg="delSp modSp modTransition delAnim">
        <pc:chgData name="Siniša Vuksan" userId="3af124f9-b8e7-46e3-9422-21ae1d17ac0b" providerId="ADAL" clId="{60DCE145-7152-4C98-9F81-67EE77E2676E}" dt="2021-01-14T09:12:08.889" v="2362" actId="20577"/>
        <pc:sldMkLst>
          <pc:docMk/>
          <pc:sldMk cId="3849050691" sldId="373"/>
        </pc:sldMkLst>
        <pc:spChg chg="mod">
          <ac:chgData name="Siniša Vuksan" userId="3af124f9-b8e7-46e3-9422-21ae1d17ac0b" providerId="ADAL" clId="{60DCE145-7152-4C98-9F81-67EE77E2676E}" dt="2021-01-14T09:06:54.179" v="2087" actId="20577"/>
          <ac:spMkLst>
            <pc:docMk/>
            <pc:sldMk cId="3849050691" sldId="373"/>
            <ac:spMk id="8" creationId="{1E6AECDD-C5EF-4E5F-A51E-DBABC412CEDF}"/>
          </ac:spMkLst>
        </pc:spChg>
        <pc:spChg chg="mod">
          <ac:chgData name="Siniša Vuksan" userId="3af124f9-b8e7-46e3-9422-21ae1d17ac0b" providerId="ADAL" clId="{60DCE145-7152-4C98-9F81-67EE77E2676E}" dt="2021-01-14T09:07:55.551" v="2194" actId="20577"/>
          <ac:spMkLst>
            <pc:docMk/>
            <pc:sldMk cId="3849050691" sldId="373"/>
            <ac:spMk id="9" creationId="{14CE6B2F-F828-4C33-9A23-4267B7BE5502}"/>
          </ac:spMkLst>
        </pc:spChg>
        <pc:spChg chg="mod">
          <ac:chgData name="Siniša Vuksan" userId="3af124f9-b8e7-46e3-9422-21ae1d17ac0b" providerId="ADAL" clId="{60DCE145-7152-4C98-9F81-67EE77E2676E}" dt="2021-01-14T09:07:58.281" v="2195" actId="20577"/>
          <ac:spMkLst>
            <pc:docMk/>
            <pc:sldMk cId="3849050691" sldId="373"/>
            <ac:spMk id="10" creationId="{D153CA23-375B-4375-8E29-58BF2D9E572D}"/>
          </ac:spMkLst>
        </pc:spChg>
        <pc:spChg chg="mod">
          <ac:chgData name="Siniša Vuksan" userId="3af124f9-b8e7-46e3-9422-21ae1d17ac0b" providerId="ADAL" clId="{60DCE145-7152-4C98-9F81-67EE77E2676E}" dt="2021-01-14T09:08:00.455" v="2196" actId="20577"/>
          <ac:spMkLst>
            <pc:docMk/>
            <pc:sldMk cId="3849050691" sldId="373"/>
            <ac:spMk id="11" creationId="{76FCA029-D38B-4CB7-A30A-1E9E53B35D66}"/>
          </ac:spMkLst>
        </pc:spChg>
        <pc:spChg chg="mod">
          <ac:chgData name="Siniša Vuksan" userId="3af124f9-b8e7-46e3-9422-21ae1d17ac0b" providerId="ADAL" clId="{60DCE145-7152-4C98-9F81-67EE77E2676E}" dt="2021-01-14T09:08:16.650" v="2218" actId="20577"/>
          <ac:spMkLst>
            <pc:docMk/>
            <pc:sldMk cId="3849050691" sldId="373"/>
            <ac:spMk id="12" creationId="{A939F4FD-E8F2-4745-A2E1-32A52D84C1AD}"/>
          </ac:spMkLst>
        </pc:spChg>
        <pc:spChg chg="mod">
          <ac:chgData name="Siniša Vuksan" userId="3af124f9-b8e7-46e3-9422-21ae1d17ac0b" providerId="ADAL" clId="{60DCE145-7152-4C98-9F81-67EE77E2676E}" dt="2021-01-14T09:08:28.615" v="2234" actId="20577"/>
          <ac:spMkLst>
            <pc:docMk/>
            <pc:sldMk cId="3849050691" sldId="373"/>
            <ac:spMk id="13" creationId="{14D9244F-B4F4-4518-A402-69448474E40E}"/>
          </ac:spMkLst>
        </pc:spChg>
        <pc:spChg chg="mod">
          <ac:chgData name="Siniša Vuksan" userId="3af124f9-b8e7-46e3-9422-21ae1d17ac0b" providerId="ADAL" clId="{60DCE145-7152-4C98-9F81-67EE77E2676E}" dt="2021-01-14T09:08:39.428" v="2248" actId="20577"/>
          <ac:spMkLst>
            <pc:docMk/>
            <pc:sldMk cId="3849050691" sldId="373"/>
            <ac:spMk id="14" creationId="{35B55E76-1041-4484-92E4-020A9043ABE1}"/>
          </ac:spMkLst>
        </pc:spChg>
        <pc:spChg chg="mod">
          <ac:chgData name="Siniša Vuksan" userId="3af124f9-b8e7-46e3-9422-21ae1d17ac0b" providerId="ADAL" clId="{60DCE145-7152-4C98-9F81-67EE77E2676E}" dt="2021-01-14T09:09:22.976" v="2295" actId="20577"/>
          <ac:spMkLst>
            <pc:docMk/>
            <pc:sldMk cId="3849050691" sldId="373"/>
            <ac:spMk id="15" creationId="{8490BA44-8E73-4607-A40B-7697B8DF9874}"/>
          </ac:spMkLst>
        </pc:spChg>
        <pc:spChg chg="mod">
          <ac:chgData name="Siniša Vuksan" userId="3af124f9-b8e7-46e3-9422-21ae1d17ac0b" providerId="ADAL" clId="{60DCE145-7152-4C98-9F81-67EE77E2676E}" dt="2021-01-14T09:09:38.281" v="2326" actId="1038"/>
          <ac:spMkLst>
            <pc:docMk/>
            <pc:sldMk cId="3849050691" sldId="373"/>
            <ac:spMk id="16" creationId="{C0CDB930-7C80-4577-A340-FDD638431E56}"/>
          </ac:spMkLst>
        </pc:spChg>
        <pc:spChg chg="mod">
          <ac:chgData name="Siniša Vuksan" userId="3af124f9-b8e7-46e3-9422-21ae1d17ac0b" providerId="ADAL" clId="{60DCE145-7152-4C98-9F81-67EE77E2676E}" dt="2021-01-14T09:10:01.238" v="2360" actId="1036"/>
          <ac:spMkLst>
            <pc:docMk/>
            <pc:sldMk cId="3849050691" sldId="373"/>
            <ac:spMk id="17" creationId="{16E4AFB8-F9ED-4C4F-AE13-315E65BC4D39}"/>
          </ac:spMkLst>
        </pc:spChg>
        <pc:spChg chg="del">
          <ac:chgData name="Siniša Vuksan" userId="3af124f9-b8e7-46e3-9422-21ae1d17ac0b" providerId="ADAL" clId="{60DCE145-7152-4C98-9F81-67EE77E2676E}" dt="2021-01-14T09:08:51.364" v="2251" actId="478"/>
          <ac:spMkLst>
            <pc:docMk/>
            <pc:sldMk cId="3849050691" sldId="373"/>
            <ac:spMk id="18" creationId="{A53AE7DB-FE89-4AA6-AAE2-A7B3747C151E}"/>
          </ac:spMkLst>
        </pc:spChg>
        <pc:spChg chg="del mod">
          <ac:chgData name="Siniša Vuksan" userId="3af124f9-b8e7-46e3-9422-21ae1d17ac0b" providerId="ADAL" clId="{60DCE145-7152-4C98-9F81-67EE77E2676E}" dt="2021-01-14T09:08:45.155" v="2250" actId="478"/>
          <ac:spMkLst>
            <pc:docMk/>
            <pc:sldMk cId="3849050691" sldId="373"/>
            <ac:spMk id="19" creationId="{CBF6100A-759B-4529-B6D3-64C7C4B07756}"/>
          </ac:spMkLst>
        </pc:spChg>
        <pc:spChg chg="mod">
          <ac:chgData name="Siniša Vuksan" userId="3af124f9-b8e7-46e3-9422-21ae1d17ac0b" providerId="ADAL" clId="{60DCE145-7152-4C98-9F81-67EE77E2676E}" dt="2021-01-14T09:12:08.889" v="2362" actId="20577"/>
          <ac:spMkLst>
            <pc:docMk/>
            <pc:sldMk cId="3849050691" sldId="373"/>
            <ac:spMk id="21" creationId="{A32EC405-2BC3-4DC4-BD9F-FCC40BDD1ABB}"/>
          </ac:spMkLst>
        </pc:spChg>
        <pc:picChg chg="mod">
          <ac:chgData name="Siniša Vuksan" userId="3af124f9-b8e7-46e3-9422-21ae1d17ac0b" providerId="ADAL" clId="{60DCE145-7152-4C98-9F81-67EE77E2676E}" dt="2021-01-14T09:07:19.531" v="2135" actId="1076"/>
          <ac:picMkLst>
            <pc:docMk/>
            <pc:sldMk cId="3849050691" sldId="373"/>
            <ac:picMk id="2" creationId="{77A46134-DEDD-45D3-BD1A-6F7F7896B323}"/>
          </ac:picMkLst>
        </pc:picChg>
        <pc:picChg chg="mod">
          <ac:chgData name="Siniša Vuksan" userId="3af124f9-b8e7-46e3-9422-21ae1d17ac0b" providerId="ADAL" clId="{60DCE145-7152-4C98-9F81-67EE77E2676E}" dt="2021-01-14T09:05:18.358" v="2033" actId="14826"/>
          <ac:picMkLst>
            <pc:docMk/>
            <pc:sldMk cId="3849050691" sldId="373"/>
            <ac:picMk id="3" creationId="{2478E362-1B9A-4EA3-AB49-D906EB9517CD}"/>
          </ac:picMkLst>
        </pc:picChg>
      </pc:sldChg>
      <pc:sldChg chg="addSp delSp modSp ord delAnim modAnim">
        <pc:chgData name="Siniša Vuksan" userId="3af124f9-b8e7-46e3-9422-21ae1d17ac0b" providerId="ADAL" clId="{60DCE145-7152-4C98-9F81-67EE77E2676E}" dt="2021-01-13T12:59:05.252" v="902" actId="20577"/>
        <pc:sldMkLst>
          <pc:docMk/>
          <pc:sldMk cId="3631090291" sldId="374"/>
        </pc:sldMkLst>
        <pc:spChg chg="mod">
          <ac:chgData name="Siniša Vuksan" userId="3af124f9-b8e7-46e3-9422-21ae1d17ac0b" providerId="ADAL" clId="{60DCE145-7152-4C98-9F81-67EE77E2676E}" dt="2021-01-13T12:53:48.688" v="852" actId="1038"/>
          <ac:spMkLst>
            <pc:docMk/>
            <pc:sldMk cId="3631090291" sldId="374"/>
            <ac:spMk id="16" creationId="{B9DE6104-2589-44FA-9475-4708222BD7A5}"/>
          </ac:spMkLst>
        </pc:spChg>
        <pc:spChg chg="mod">
          <ac:chgData name="Siniša Vuksan" userId="3af124f9-b8e7-46e3-9422-21ae1d17ac0b" providerId="ADAL" clId="{60DCE145-7152-4C98-9F81-67EE77E2676E}" dt="2021-01-13T12:53:48.688" v="852" actId="1038"/>
          <ac:spMkLst>
            <pc:docMk/>
            <pc:sldMk cId="3631090291" sldId="374"/>
            <ac:spMk id="17" creationId="{2585EDCE-B37D-4BED-BEAB-3A489FF8B079}"/>
          </ac:spMkLst>
        </pc:spChg>
        <pc:spChg chg="mod">
          <ac:chgData name="Siniša Vuksan" userId="3af124f9-b8e7-46e3-9422-21ae1d17ac0b" providerId="ADAL" clId="{60DCE145-7152-4C98-9F81-67EE77E2676E}" dt="2021-01-13T12:53:48.688" v="852" actId="1038"/>
          <ac:spMkLst>
            <pc:docMk/>
            <pc:sldMk cId="3631090291" sldId="374"/>
            <ac:spMk id="18" creationId="{3DB7FBBF-D098-40DB-9DE9-0058B16752BC}"/>
          </ac:spMkLst>
        </pc:spChg>
        <pc:spChg chg="mod">
          <ac:chgData name="Siniša Vuksan" userId="3af124f9-b8e7-46e3-9422-21ae1d17ac0b" providerId="ADAL" clId="{60DCE145-7152-4C98-9F81-67EE77E2676E}" dt="2021-01-13T12:53:48.688" v="852" actId="1038"/>
          <ac:spMkLst>
            <pc:docMk/>
            <pc:sldMk cId="3631090291" sldId="374"/>
            <ac:spMk id="19" creationId="{AA2CFC24-AFDF-4B31-B012-C8BCACBF071E}"/>
          </ac:spMkLst>
        </pc:spChg>
        <pc:spChg chg="mod">
          <ac:chgData name="Siniša Vuksan" userId="3af124f9-b8e7-46e3-9422-21ae1d17ac0b" providerId="ADAL" clId="{60DCE145-7152-4C98-9F81-67EE77E2676E}" dt="2021-01-13T12:53:48.688" v="852" actId="1038"/>
          <ac:spMkLst>
            <pc:docMk/>
            <pc:sldMk cId="3631090291" sldId="374"/>
            <ac:spMk id="20" creationId="{D8781E35-A2BE-48D3-AF6E-6E19032B12F2}"/>
          </ac:spMkLst>
        </pc:spChg>
        <pc:spChg chg="mod">
          <ac:chgData name="Siniša Vuksan" userId="3af124f9-b8e7-46e3-9422-21ae1d17ac0b" providerId="ADAL" clId="{60DCE145-7152-4C98-9F81-67EE77E2676E}" dt="2021-01-13T12:59:05.252" v="902" actId="20577"/>
          <ac:spMkLst>
            <pc:docMk/>
            <pc:sldMk cId="3631090291" sldId="374"/>
            <ac:spMk id="21" creationId="{A32EC405-2BC3-4DC4-BD9F-FCC40BDD1ABB}"/>
          </ac:spMkLst>
        </pc:spChg>
        <pc:spChg chg="mod">
          <ac:chgData name="Siniša Vuksan" userId="3af124f9-b8e7-46e3-9422-21ae1d17ac0b" providerId="ADAL" clId="{60DCE145-7152-4C98-9F81-67EE77E2676E}" dt="2021-01-13T12:53:48.688" v="852" actId="1038"/>
          <ac:spMkLst>
            <pc:docMk/>
            <pc:sldMk cId="3631090291" sldId="374"/>
            <ac:spMk id="22" creationId="{A4B0585B-69F9-4C17-B620-4779859B42BC}"/>
          </ac:spMkLst>
        </pc:spChg>
        <pc:spChg chg="del mod">
          <ac:chgData name="Siniša Vuksan" userId="3af124f9-b8e7-46e3-9422-21ae1d17ac0b" providerId="ADAL" clId="{60DCE145-7152-4C98-9F81-67EE77E2676E}" dt="2021-01-13T12:53:35.453" v="800" actId="478"/>
          <ac:spMkLst>
            <pc:docMk/>
            <pc:sldMk cId="3631090291" sldId="374"/>
            <ac:spMk id="23" creationId="{7600AA3F-FD05-4A22-B175-A475282F85D1}"/>
          </ac:spMkLst>
        </pc:spChg>
        <pc:spChg chg="del mod">
          <ac:chgData name="Siniša Vuksan" userId="3af124f9-b8e7-46e3-9422-21ae1d17ac0b" providerId="ADAL" clId="{60DCE145-7152-4C98-9F81-67EE77E2676E}" dt="2021-01-13T12:53:36.970" v="801" actId="478"/>
          <ac:spMkLst>
            <pc:docMk/>
            <pc:sldMk cId="3631090291" sldId="374"/>
            <ac:spMk id="24" creationId="{0E1895FE-9943-48CE-8E0A-0B24540218C9}"/>
          </ac:spMkLst>
        </pc:spChg>
        <pc:picChg chg="mod">
          <ac:chgData name="Siniša Vuksan" userId="3af124f9-b8e7-46e3-9422-21ae1d17ac0b" providerId="ADAL" clId="{60DCE145-7152-4C98-9F81-67EE77E2676E}" dt="2021-01-13T12:53:48.688" v="852" actId="1038"/>
          <ac:picMkLst>
            <pc:docMk/>
            <pc:sldMk cId="3631090291" sldId="374"/>
            <ac:picMk id="2" creationId="{77A46134-DEDD-45D3-BD1A-6F7F7896B323}"/>
          </ac:picMkLst>
        </pc:picChg>
        <pc:picChg chg="mod">
          <ac:chgData name="Siniša Vuksan" userId="3af124f9-b8e7-46e3-9422-21ae1d17ac0b" providerId="ADAL" clId="{60DCE145-7152-4C98-9F81-67EE77E2676E}" dt="2021-01-13T12:50:58.092" v="659" actId="14826"/>
          <ac:picMkLst>
            <pc:docMk/>
            <pc:sldMk cId="3631090291" sldId="374"/>
            <ac:picMk id="3" creationId="{2478E362-1B9A-4EA3-AB49-D906EB9517CD}"/>
          </ac:picMkLst>
        </pc:picChg>
        <pc:picChg chg="add mod">
          <ac:chgData name="Siniša Vuksan" userId="3af124f9-b8e7-46e3-9422-21ae1d17ac0b" providerId="ADAL" clId="{60DCE145-7152-4C98-9F81-67EE77E2676E}" dt="2021-01-13T12:56:07.930" v="860" actId="1076"/>
          <ac:picMkLst>
            <pc:docMk/>
            <pc:sldMk cId="3631090291" sldId="374"/>
            <ac:picMk id="4" creationId="{9938FD9C-8108-44A5-AC0E-77A7314CDDCB}"/>
          </ac:picMkLst>
        </pc:picChg>
        <pc:picChg chg="del mod">
          <ac:chgData name="Siniša Vuksan" userId="3af124f9-b8e7-46e3-9422-21ae1d17ac0b" providerId="ADAL" clId="{60DCE145-7152-4C98-9F81-67EE77E2676E}" dt="2021-01-13T12:56:06.043" v="859" actId="478"/>
          <ac:picMkLst>
            <pc:docMk/>
            <pc:sldMk cId="3631090291" sldId="374"/>
            <ac:picMk id="5" creationId="{4F00CD49-1C76-45A9-B2FD-55540D143426}"/>
          </ac:picMkLst>
        </pc:picChg>
      </pc:sldChg>
      <pc:sldChg chg="delSp modSp add ord modTransition delAnim modAnim">
        <pc:chgData name="Siniša Vuksan" userId="3af124f9-b8e7-46e3-9422-21ae1d17ac0b" providerId="ADAL" clId="{60DCE145-7152-4C98-9F81-67EE77E2676E}" dt="2021-01-14T09:12:51.351" v="2368"/>
        <pc:sldMkLst>
          <pc:docMk/>
          <pc:sldMk cId="3796276389" sldId="375"/>
        </pc:sldMkLst>
        <pc:spChg chg="mod">
          <ac:chgData name="Siniša Vuksan" userId="3af124f9-b8e7-46e3-9422-21ae1d17ac0b" providerId="ADAL" clId="{60DCE145-7152-4C98-9F81-67EE77E2676E}" dt="2021-01-13T12:50:22.469" v="645" actId="1037"/>
          <ac:spMkLst>
            <pc:docMk/>
            <pc:sldMk cId="3796276389" sldId="375"/>
            <ac:spMk id="7" creationId="{112DDEA4-C50E-4BDB-9391-0D3491867CE2}"/>
          </ac:spMkLst>
        </pc:spChg>
        <pc:spChg chg="mod">
          <ac:chgData name="Siniša Vuksan" userId="3af124f9-b8e7-46e3-9422-21ae1d17ac0b" providerId="ADAL" clId="{60DCE145-7152-4C98-9F81-67EE77E2676E}" dt="2021-01-13T12:50:22.469" v="645" actId="1037"/>
          <ac:spMkLst>
            <pc:docMk/>
            <pc:sldMk cId="3796276389" sldId="375"/>
            <ac:spMk id="8" creationId="{3564F5D6-8A90-485A-859D-6D711EE3673A}"/>
          </ac:spMkLst>
        </pc:spChg>
        <pc:spChg chg="del mod">
          <ac:chgData name="Siniša Vuksan" userId="3af124f9-b8e7-46e3-9422-21ae1d17ac0b" providerId="ADAL" clId="{60DCE145-7152-4C98-9F81-67EE77E2676E}" dt="2021-01-13T12:49:36.279" v="617" actId="478"/>
          <ac:spMkLst>
            <pc:docMk/>
            <pc:sldMk cId="3796276389" sldId="375"/>
            <ac:spMk id="17" creationId="{CB7F06E5-200D-4BA2-808D-CC1EE6C4D90B}"/>
          </ac:spMkLst>
        </pc:spChg>
        <pc:spChg chg="mod">
          <ac:chgData name="Siniša Vuksan" userId="3af124f9-b8e7-46e3-9422-21ae1d17ac0b" providerId="ADAL" clId="{60DCE145-7152-4C98-9F81-67EE77E2676E}" dt="2021-01-13T12:50:27.909" v="657" actId="1036"/>
          <ac:spMkLst>
            <pc:docMk/>
            <pc:sldMk cId="3796276389" sldId="375"/>
            <ac:spMk id="21" creationId="{A32EC405-2BC3-4DC4-BD9F-FCC40BDD1ABB}"/>
          </ac:spMkLst>
        </pc:spChg>
        <pc:picChg chg="mod">
          <ac:chgData name="Siniša Vuksan" userId="3af124f9-b8e7-46e3-9422-21ae1d17ac0b" providerId="ADAL" clId="{60DCE145-7152-4C98-9F81-67EE77E2676E}" dt="2021-01-13T12:50:22.469" v="645" actId="1037"/>
          <ac:picMkLst>
            <pc:docMk/>
            <pc:sldMk cId="3796276389" sldId="375"/>
            <ac:picMk id="2" creationId="{77A46134-DEDD-45D3-BD1A-6F7F7896B323}"/>
          </ac:picMkLst>
        </pc:picChg>
        <pc:picChg chg="mod">
          <ac:chgData name="Siniša Vuksan" userId="3af124f9-b8e7-46e3-9422-21ae1d17ac0b" providerId="ADAL" clId="{60DCE145-7152-4C98-9F81-67EE77E2676E}" dt="2021-01-13T12:48:47.065" v="613" actId="14826"/>
          <ac:picMkLst>
            <pc:docMk/>
            <pc:sldMk cId="3796276389" sldId="375"/>
            <ac:picMk id="3" creationId="{2478E362-1B9A-4EA3-AB49-D906EB9517CD}"/>
          </ac:picMkLst>
        </pc:picChg>
      </pc:sldChg>
      <pc:sldChg chg="addSp delSp modSp add delAnim modAnim">
        <pc:chgData name="Siniša Vuksan" userId="3af124f9-b8e7-46e3-9422-21ae1d17ac0b" providerId="ADAL" clId="{60DCE145-7152-4C98-9F81-67EE77E2676E}" dt="2021-01-14T08:19:39.596" v="984" actId="20577"/>
        <pc:sldMkLst>
          <pc:docMk/>
          <pc:sldMk cId="501804413" sldId="376"/>
        </pc:sldMkLst>
        <pc:spChg chg="add mod">
          <ac:chgData name="Siniša Vuksan" userId="3af124f9-b8e7-46e3-9422-21ae1d17ac0b" providerId="ADAL" clId="{60DCE145-7152-4C98-9F81-67EE77E2676E}" dt="2021-01-14T08:19:25.105" v="963" actId="20577"/>
          <ac:spMkLst>
            <pc:docMk/>
            <pc:sldMk cId="501804413" sldId="376"/>
            <ac:spMk id="7" creationId="{AA6253D2-09E0-46F6-AD62-7FD5A262DB79}"/>
          </ac:spMkLst>
        </pc:spChg>
        <pc:spChg chg="add mod">
          <ac:chgData name="Siniša Vuksan" userId="3af124f9-b8e7-46e3-9422-21ae1d17ac0b" providerId="ADAL" clId="{60DCE145-7152-4C98-9F81-67EE77E2676E}" dt="2021-01-14T08:19:39.596" v="984" actId="20577"/>
          <ac:spMkLst>
            <pc:docMk/>
            <pc:sldMk cId="501804413" sldId="376"/>
            <ac:spMk id="8" creationId="{1BB174AC-7396-4270-9417-4931C38758E1}"/>
          </ac:spMkLst>
        </pc:spChg>
        <pc:spChg chg="add mod">
          <ac:chgData name="Siniša Vuksan" userId="3af124f9-b8e7-46e3-9422-21ae1d17ac0b" providerId="ADAL" clId="{60DCE145-7152-4C98-9F81-67EE77E2676E}" dt="2021-01-13T13:00:10.148" v="927" actId="20577"/>
          <ac:spMkLst>
            <pc:docMk/>
            <pc:sldMk cId="501804413" sldId="376"/>
            <ac:spMk id="12" creationId="{1873C74A-B099-4B67-8C6D-EC76BDA9FF4E}"/>
          </ac:spMkLst>
        </pc:spChg>
        <pc:spChg chg="mod">
          <ac:chgData name="Siniša Vuksan" userId="3af124f9-b8e7-46e3-9422-21ae1d17ac0b" providerId="ADAL" clId="{60DCE145-7152-4C98-9F81-67EE77E2676E}" dt="2021-01-13T12:59:51.975" v="917" actId="20577"/>
          <ac:spMkLst>
            <pc:docMk/>
            <pc:sldMk cId="501804413" sldId="376"/>
            <ac:spMk id="16" creationId="{B9DE6104-2589-44FA-9475-4708222BD7A5}"/>
          </ac:spMkLst>
        </pc:spChg>
        <pc:spChg chg="del">
          <ac:chgData name="Siniša Vuksan" userId="3af124f9-b8e7-46e3-9422-21ae1d17ac0b" providerId="ADAL" clId="{60DCE145-7152-4C98-9F81-67EE77E2676E}" dt="2021-01-13T12:58:43.544" v="893" actId="478"/>
          <ac:spMkLst>
            <pc:docMk/>
            <pc:sldMk cId="501804413" sldId="376"/>
            <ac:spMk id="17" creationId="{2585EDCE-B37D-4BED-BEAB-3A489FF8B079}"/>
          </ac:spMkLst>
        </pc:spChg>
        <pc:spChg chg="del">
          <ac:chgData name="Siniša Vuksan" userId="3af124f9-b8e7-46e3-9422-21ae1d17ac0b" providerId="ADAL" clId="{60DCE145-7152-4C98-9F81-67EE77E2676E}" dt="2021-01-13T12:58:43.544" v="893" actId="478"/>
          <ac:spMkLst>
            <pc:docMk/>
            <pc:sldMk cId="501804413" sldId="376"/>
            <ac:spMk id="18" creationId="{3DB7FBBF-D098-40DB-9DE9-0058B16752BC}"/>
          </ac:spMkLst>
        </pc:spChg>
        <pc:spChg chg="del">
          <ac:chgData name="Siniša Vuksan" userId="3af124f9-b8e7-46e3-9422-21ae1d17ac0b" providerId="ADAL" clId="{60DCE145-7152-4C98-9F81-67EE77E2676E}" dt="2021-01-13T12:58:43.544" v="893" actId="478"/>
          <ac:spMkLst>
            <pc:docMk/>
            <pc:sldMk cId="501804413" sldId="376"/>
            <ac:spMk id="19" creationId="{AA2CFC24-AFDF-4B31-B012-C8BCACBF071E}"/>
          </ac:spMkLst>
        </pc:spChg>
        <pc:spChg chg="del">
          <ac:chgData name="Siniša Vuksan" userId="3af124f9-b8e7-46e3-9422-21ae1d17ac0b" providerId="ADAL" clId="{60DCE145-7152-4C98-9F81-67EE77E2676E}" dt="2021-01-13T12:58:42.027" v="892" actId="478"/>
          <ac:spMkLst>
            <pc:docMk/>
            <pc:sldMk cId="501804413" sldId="376"/>
            <ac:spMk id="20" creationId="{D8781E35-A2BE-48D3-AF6E-6E19032B12F2}"/>
          </ac:spMkLst>
        </pc:spChg>
        <pc:spChg chg="mod">
          <ac:chgData name="Siniša Vuksan" userId="3af124f9-b8e7-46e3-9422-21ae1d17ac0b" providerId="ADAL" clId="{60DCE145-7152-4C98-9F81-67EE77E2676E}" dt="2021-01-13T12:59:00.411" v="900" actId="20577"/>
          <ac:spMkLst>
            <pc:docMk/>
            <pc:sldMk cId="501804413" sldId="376"/>
            <ac:spMk id="21" creationId="{A32EC405-2BC3-4DC4-BD9F-FCC40BDD1ABB}"/>
          </ac:spMkLst>
        </pc:spChg>
        <pc:spChg chg="del">
          <ac:chgData name="Siniša Vuksan" userId="3af124f9-b8e7-46e3-9422-21ae1d17ac0b" providerId="ADAL" clId="{60DCE145-7152-4C98-9F81-67EE77E2676E}" dt="2021-01-13T12:58:40.425" v="891" actId="478"/>
          <ac:spMkLst>
            <pc:docMk/>
            <pc:sldMk cId="501804413" sldId="376"/>
            <ac:spMk id="22" creationId="{A4B0585B-69F9-4C17-B620-4779859B42BC}"/>
          </ac:spMkLst>
        </pc:spChg>
        <pc:picChg chg="mod">
          <ac:chgData name="Siniša Vuksan" userId="3af124f9-b8e7-46e3-9422-21ae1d17ac0b" providerId="ADAL" clId="{60DCE145-7152-4C98-9F81-67EE77E2676E}" dt="2021-01-13T12:59:35.714" v="906" actId="14100"/>
          <ac:picMkLst>
            <pc:docMk/>
            <pc:sldMk cId="501804413" sldId="376"/>
            <ac:picMk id="2" creationId="{77A46134-DEDD-45D3-BD1A-6F7F7896B323}"/>
          </ac:picMkLst>
        </pc:picChg>
        <pc:picChg chg="del">
          <ac:chgData name="Siniša Vuksan" userId="3af124f9-b8e7-46e3-9422-21ae1d17ac0b" providerId="ADAL" clId="{60DCE145-7152-4C98-9F81-67EE77E2676E}" dt="2021-01-13T12:58:34.569" v="889" actId="478"/>
          <ac:picMkLst>
            <pc:docMk/>
            <pc:sldMk cId="501804413" sldId="376"/>
            <ac:picMk id="4" creationId="{9938FD9C-8108-44A5-AC0E-77A7314CDDCB}"/>
          </ac:picMkLst>
        </pc:picChg>
      </pc:sldChg>
      <pc:sldChg chg="delSp new add del">
        <pc:chgData name="Siniša Vuksan" userId="3af124f9-b8e7-46e3-9422-21ae1d17ac0b" providerId="ADAL" clId="{60DCE145-7152-4C98-9F81-67EE77E2676E}" dt="2021-01-14T09:04:35.258" v="2024" actId="2696"/>
        <pc:sldMkLst>
          <pc:docMk/>
          <pc:sldMk cId="245758642" sldId="377"/>
        </pc:sldMkLst>
        <pc:spChg chg="del">
          <ac:chgData name="Siniša Vuksan" userId="3af124f9-b8e7-46e3-9422-21ae1d17ac0b" providerId="ADAL" clId="{60DCE145-7152-4C98-9F81-67EE77E2676E}" dt="2021-01-13T12:59:42.626" v="909" actId="478"/>
          <ac:spMkLst>
            <pc:docMk/>
            <pc:sldMk cId="245758642" sldId="377"/>
            <ac:spMk id="2" creationId="{4BED6D5B-AF53-4564-B016-DABE4325B596}"/>
          </ac:spMkLst>
        </pc:spChg>
        <pc:spChg chg="del">
          <ac:chgData name="Siniša Vuksan" userId="3af124f9-b8e7-46e3-9422-21ae1d17ac0b" providerId="ADAL" clId="{60DCE145-7152-4C98-9F81-67EE77E2676E}" dt="2021-01-13T12:59:43.714" v="910" actId="478"/>
          <ac:spMkLst>
            <pc:docMk/>
            <pc:sldMk cId="245758642" sldId="377"/>
            <ac:spMk id="3" creationId="{36B954F8-F2B9-45EF-809B-07E2B80E89CF}"/>
          </ac:spMkLst>
        </pc:spChg>
      </pc:sldChg>
      <pc:sldChg chg="addSp delSp modSp add modTransition delAnim modAnim">
        <pc:chgData name="Siniša Vuksan" userId="3af124f9-b8e7-46e3-9422-21ae1d17ac0b" providerId="ADAL" clId="{60DCE145-7152-4C98-9F81-67EE77E2676E}" dt="2021-01-14T08:32:34.034" v="1387" actId="1035"/>
        <pc:sldMkLst>
          <pc:docMk/>
          <pc:sldMk cId="451967822" sldId="378"/>
        </pc:sldMkLst>
        <pc:spChg chg="del">
          <ac:chgData name="Siniša Vuksan" userId="3af124f9-b8e7-46e3-9422-21ae1d17ac0b" providerId="ADAL" clId="{60DCE145-7152-4C98-9F81-67EE77E2676E}" dt="2021-01-14T08:20:45.518" v="990" actId="478"/>
          <ac:spMkLst>
            <pc:docMk/>
            <pc:sldMk cId="451967822" sldId="378"/>
            <ac:spMk id="12" creationId="{1873C74A-B099-4B67-8C6D-EC76BDA9FF4E}"/>
          </ac:spMkLst>
        </pc:spChg>
        <pc:spChg chg="del">
          <ac:chgData name="Siniša Vuksan" userId="3af124f9-b8e7-46e3-9422-21ae1d17ac0b" providerId="ADAL" clId="{60DCE145-7152-4C98-9F81-67EE77E2676E}" dt="2021-01-14T08:20:43.312" v="989" actId="478"/>
          <ac:spMkLst>
            <pc:docMk/>
            <pc:sldMk cId="451967822" sldId="378"/>
            <ac:spMk id="16" creationId="{B9DE6104-2589-44FA-9475-4708222BD7A5}"/>
          </ac:spMkLst>
        </pc:spChg>
        <pc:spChg chg="mod">
          <ac:chgData name="Siniša Vuksan" userId="3af124f9-b8e7-46e3-9422-21ae1d17ac0b" providerId="ADAL" clId="{60DCE145-7152-4C98-9F81-67EE77E2676E}" dt="2021-01-14T08:21:07.394" v="1031" actId="1076"/>
          <ac:spMkLst>
            <pc:docMk/>
            <pc:sldMk cId="451967822" sldId="378"/>
            <ac:spMk id="21" creationId="{A32EC405-2BC3-4DC4-BD9F-FCC40BDD1ABB}"/>
          </ac:spMkLst>
        </pc:spChg>
        <pc:picChg chg="mod">
          <ac:chgData name="Siniša Vuksan" userId="3af124f9-b8e7-46e3-9422-21ae1d17ac0b" providerId="ADAL" clId="{60DCE145-7152-4C98-9F81-67EE77E2676E}" dt="2021-01-14T08:21:03.760" v="1030" actId="1076"/>
          <ac:picMkLst>
            <pc:docMk/>
            <pc:sldMk cId="451967822" sldId="378"/>
            <ac:picMk id="2" creationId="{77A46134-DEDD-45D3-BD1A-6F7F7896B323}"/>
          </ac:picMkLst>
        </pc:picChg>
        <pc:picChg chg="mod">
          <ac:chgData name="Siniša Vuksan" userId="3af124f9-b8e7-46e3-9422-21ae1d17ac0b" providerId="ADAL" clId="{60DCE145-7152-4C98-9F81-67EE77E2676E}" dt="2021-01-14T08:32:34.034" v="1387" actId="1035"/>
          <ac:picMkLst>
            <pc:docMk/>
            <pc:sldMk cId="451967822" sldId="378"/>
            <ac:picMk id="3" creationId="{2478E362-1B9A-4EA3-AB49-D906EB9517CD}"/>
          </ac:picMkLst>
        </pc:picChg>
        <pc:picChg chg="add mod">
          <ac:chgData name="Siniša Vuksan" userId="3af124f9-b8e7-46e3-9422-21ae1d17ac0b" providerId="ADAL" clId="{60DCE145-7152-4C98-9F81-67EE77E2676E}" dt="2021-01-14T08:21:28.162" v="1038" actId="1038"/>
          <ac:picMkLst>
            <pc:docMk/>
            <pc:sldMk cId="451967822" sldId="378"/>
            <ac:picMk id="7" creationId="{F101188B-8AB2-4AC6-9CC1-E78C5EC7522C}"/>
          </ac:picMkLst>
        </pc:picChg>
      </pc:sldChg>
      <pc:sldChg chg="addSp delSp modSp add delAnim modAnim">
        <pc:chgData name="Siniša Vuksan" userId="3af124f9-b8e7-46e3-9422-21ae1d17ac0b" providerId="ADAL" clId="{60DCE145-7152-4C98-9F81-67EE77E2676E}" dt="2021-01-14T08:24:51.433" v="1170" actId="1036"/>
        <pc:sldMkLst>
          <pc:docMk/>
          <pc:sldMk cId="138994041" sldId="379"/>
        </pc:sldMkLst>
        <pc:spChg chg="add mod">
          <ac:chgData name="Siniša Vuksan" userId="3af124f9-b8e7-46e3-9422-21ae1d17ac0b" providerId="ADAL" clId="{60DCE145-7152-4C98-9F81-67EE77E2676E}" dt="2021-01-14T08:24:28.097" v="1140" actId="20577"/>
          <ac:spMkLst>
            <pc:docMk/>
            <pc:sldMk cId="138994041" sldId="379"/>
            <ac:spMk id="6" creationId="{6482838A-544E-46FB-ADA0-70E04BF78D2D}"/>
          </ac:spMkLst>
        </pc:spChg>
        <pc:spChg chg="add mod">
          <ac:chgData name="Siniša Vuksan" userId="3af124f9-b8e7-46e3-9422-21ae1d17ac0b" providerId="ADAL" clId="{60DCE145-7152-4C98-9F81-67EE77E2676E}" dt="2021-01-14T08:24:51.433" v="1170" actId="1036"/>
          <ac:spMkLst>
            <pc:docMk/>
            <pc:sldMk cId="138994041" sldId="379"/>
            <ac:spMk id="8" creationId="{98CC2A03-CDA6-45DA-A12B-8A7AE38CE4DA}"/>
          </ac:spMkLst>
        </pc:spChg>
        <pc:spChg chg="mod">
          <ac:chgData name="Siniša Vuksan" userId="3af124f9-b8e7-46e3-9422-21ae1d17ac0b" providerId="ADAL" clId="{60DCE145-7152-4C98-9F81-67EE77E2676E}" dt="2021-01-14T08:23:25.392" v="1125" actId="1076"/>
          <ac:spMkLst>
            <pc:docMk/>
            <pc:sldMk cId="138994041" sldId="379"/>
            <ac:spMk id="21" creationId="{A32EC405-2BC3-4DC4-BD9F-FCC40BDD1ABB}"/>
          </ac:spMkLst>
        </pc:spChg>
        <pc:picChg chg="mod">
          <ac:chgData name="Siniša Vuksan" userId="3af124f9-b8e7-46e3-9422-21ae1d17ac0b" providerId="ADAL" clId="{60DCE145-7152-4C98-9F81-67EE77E2676E}" dt="2021-01-14T08:24:11.286" v="1131" actId="14100"/>
          <ac:picMkLst>
            <pc:docMk/>
            <pc:sldMk cId="138994041" sldId="379"/>
            <ac:picMk id="2" creationId="{77A46134-DEDD-45D3-BD1A-6F7F7896B323}"/>
          </ac:picMkLst>
        </pc:picChg>
        <pc:picChg chg="del">
          <ac:chgData name="Siniša Vuksan" userId="3af124f9-b8e7-46e3-9422-21ae1d17ac0b" providerId="ADAL" clId="{60DCE145-7152-4C98-9F81-67EE77E2676E}" dt="2021-01-14T08:23:27.611" v="1126" actId="478"/>
          <ac:picMkLst>
            <pc:docMk/>
            <pc:sldMk cId="138994041" sldId="379"/>
            <ac:picMk id="7" creationId="{F101188B-8AB2-4AC6-9CC1-E78C5EC7522C}"/>
          </ac:picMkLst>
        </pc:picChg>
      </pc:sldChg>
      <pc:sldChg chg="addSp delSp modSp add delAnim modAnim">
        <pc:chgData name="Siniša Vuksan" userId="3af124f9-b8e7-46e3-9422-21ae1d17ac0b" providerId="ADAL" clId="{60DCE145-7152-4C98-9F81-67EE77E2676E}" dt="2021-01-14T08:29:05.600" v="1322" actId="1036"/>
        <pc:sldMkLst>
          <pc:docMk/>
          <pc:sldMk cId="1118465030" sldId="380"/>
        </pc:sldMkLst>
        <pc:spChg chg="mod">
          <ac:chgData name="Siniša Vuksan" userId="3af124f9-b8e7-46e3-9422-21ae1d17ac0b" providerId="ADAL" clId="{60DCE145-7152-4C98-9F81-67EE77E2676E}" dt="2021-01-14T08:29:01.787" v="1305" actId="1036"/>
          <ac:spMkLst>
            <pc:docMk/>
            <pc:sldMk cId="1118465030" sldId="380"/>
            <ac:spMk id="6" creationId="{6482838A-544E-46FB-ADA0-70E04BF78D2D}"/>
          </ac:spMkLst>
        </pc:spChg>
        <pc:spChg chg="add mod">
          <ac:chgData name="Siniša Vuksan" userId="3af124f9-b8e7-46e3-9422-21ae1d17ac0b" providerId="ADAL" clId="{60DCE145-7152-4C98-9F81-67EE77E2676E}" dt="2021-01-14T08:29:01.787" v="1305" actId="1036"/>
          <ac:spMkLst>
            <pc:docMk/>
            <pc:sldMk cId="1118465030" sldId="380"/>
            <ac:spMk id="7" creationId="{CC7990AA-F800-4343-9ADF-CD3F62E9D1E4}"/>
          </ac:spMkLst>
        </pc:spChg>
        <pc:spChg chg="del">
          <ac:chgData name="Siniša Vuksan" userId="3af124f9-b8e7-46e3-9422-21ae1d17ac0b" providerId="ADAL" clId="{60DCE145-7152-4C98-9F81-67EE77E2676E}" dt="2021-01-14T08:26:22.672" v="1215" actId="478"/>
          <ac:spMkLst>
            <pc:docMk/>
            <pc:sldMk cId="1118465030" sldId="380"/>
            <ac:spMk id="8" creationId="{98CC2A03-CDA6-45DA-A12B-8A7AE38CE4DA}"/>
          </ac:spMkLst>
        </pc:spChg>
        <pc:spChg chg="add mod">
          <ac:chgData name="Siniša Vuksan" userId="3af124f9-b8e7-46e3-9422-21ae1d17ac0b" providerId="ADAL" clId="{60DCE145-7152-4C98-9F81-67EE77E2676E}" dt="2021-01-14T08:28:40.832" v="1290" actId="20577"/>
          <ac:spMkLst>
            <pc:docMk/>
            <pc:sldMk cId="1118465030" sldId="380"/>
            <ac:spMk id="9" creationId="{5CCE3630-2E7A-4068-94BA-9CD5F6125EBC}"/>
          </ac:spMkLst>
        </pc:spChg>
        <pc:spChg chg="mod">
          <ac:chgData name="Siniša Vuksan" userId="3af124f9-b8e7-46e3-9422-21ae1d17ac0b" providerId="ADAL" clId="{60DCE145-7152-4C98-9F81-67EE77E2676E}" dt="2021-01-14T08:29:05.600" v="1322" actId="1036"/>
          <ac:spMkLst>
            <pc:docMk/>
            <pc:sldMk cId="1118465030" sldId="380"/>
            <ac:spMk id="21" creationId="{A32EC405-2BC3-4DC4-BD9F-FCC40BDD1ABB}"/>
          </ac:spMkLst>
        </pc:spChg>
        <pc:picChg chg="mod">
          <ac:chgData name="Siniša Vuksan" userId="3af124f9-b8e7-46e3-9422-21ae1d17ac0b" providerId="ADAL" clId="{60DCE145-7152-4C98-9F81-67EE77E2676E}" dt="2021-01-14T08:29:01.787" v="1305" actId="1036"/>
          <ac:picMkLst>
            <pc:docMk/>
            <pc:sldMk cId="1118465030" sldId="380"/>
            <ac:picMk id="2" creationId="{77A46134-DEDD-45D3-BD1A-6F7F7896B323}"/>
          </ac:picMkLst>
        </pc:picChg>
      </pc:sldChg>
      <pc:sldChg chg="addSp delSp modSp add modTransition addAnim delAnim">
        <pc:chgData name="Siniša Vuksan" userId="3af124f9-b8e7-46e3-9422-21ae1d17ac0b" providerId="ADAL" clId="{60DCE145-7152-4C98-9F81-67EE77E2676E}" dt="2021-01-14T08:34:06.372" v="1421"/>
        <pc:sldMkLst>
          <pc:docMk/>
          <pc:sldMk cId="3827074706" sldId="381"/>
        </pc:sldMkLst>
        <pc:spChg chg="mod">
          <ac:chgData name="Siniša Vuksan" userId="3af124f9-b8e7-46e3-9422-21ae1d17ac0b" providerId="ADAL" clId="{60DCE145-7152-4C98-9F81-67EE77E2676E}" dt="2021-01-14T08:33:20.509" v="1399" actId="20577"/>
          <ac:spMkLst>
            <pc:docMk/>
            <pc:sldMk cId="3827074706" sldId="381"/>
            <ac:spMk id="6" creationId="{6482838A-544E-46FB-ADA0-70E04BF78D2D}"/>
          </ac:spMkLst>
        </pc:spChg>
        <pc:spChg chg="add del mod">
          <ac:chgData name="Siniša Vuksan" userId="3af124f9-b8e7-46e3-9422-21ae1d17ac0b" providerId="ADAL" clId="{60DCE145-7152-4C98-9F81-67EE77E2676E}" dt="2021-01-14T08:33:50.788" v="1418" actId="20577"/>
          <ac:spMkLst>
            <pc:docMk/>
            <pc:sldMk cId="3827074706" sldId="381"/>
            <ac:spMk id="7" creationId="{CC7990AA-F800-4343-9ADF-CD3F62E9D1E4}"/>
          </ac:spMkLst>
        </pc:spChg>
        <pc:spChg chg="del">
          <ac:chgData name="Siniša Vuksan" userId="3af124f9-b8e7-46e3-9422-21ae1d17ac0b" providerId="ADAL" clId="{60DCE145-7152-4C98-9F81-67EE77E2676E}" dt="2021-01-14T08:31:20.776" v="1326" actId="478"/>
          <ac:spMkLst>
            <pc:docMk/>
            <pc:sldMk cId="3827074706" sldId="381"/>
            <ac:spMk id="9" creationId="{5CCE3630-2E7A-4068-94BA-9CD5F6125EBC}"/>
          </ac:spMkLst>
        </pc:spChg>
        <pc:spChg chg="mod">
          <ac:chgData name="Siniša Vuksan" userId="3af124f9-b8e7-46e3-9422-21ae1d17ac0b" providerId="ADAL" clId="{60DCE145-7152-4C98-9F81-67EE77E2676E}" dt="2021-01-14T08:33:12.014" v="1390" actId="1076"/>
          <ac:spMkLst>
            <pc:docMk/>
            <pc:sldMk cId="3827074706" sldId="381"/>
            <ac:spMk id="21" creationId="{A32EC405-2BC3-4DC4-BD9F-FCC40BDD1ABB}"/>
          </ac:spMkLst>
        </pc:spChg>
        <pc:picChg chg="mod">
          <ac:chgData name="Siniša Vuksan" userId="3af124f9-b8e7-46e3-9422-21ae1d17ac0b" providerId="ADAL" clId="{60DCE145-7152-4C98-9F81-67EE77E2676E}" dt="2021-01-14T08:33:47.377" v="1415" actId="1076"/>
          <ac:picMkLst>
            <pc:docMk/>
            <pc:sldMk cId="3827074706" sldId="381"/>
            <ac:picMk id="2" creationId="{77A46134-DEDD-45D3-BD1A-6F7F7896B323}"/>
          </ac:picMkLst>
        </pc:picChg>
        <pc:picChg chg="mod">
          <ac:chgData name="Siniša Vuksan" userId="3af124f9-b8e7-46e3-9422-21ae1d17ac0b" providerId="ADAL" clId="{60DCE145-7152-4C98-9F81-67EE77E2676E}" dt="2021-01-14T08:30:46.381" v="1325" actId="14826"/>
          <ac:picMkLst>
            <pc:docMk/>
            <pc:sldMk cId="3827074706" sldId="381"/>
            <ac:picMk id="3" creationId="{2478E362-1B9A-4EA3-AB49-D906EB9517CD}"/>
          </ac:picMkLst>
        </pc:picChg>
      </pc:sldChg>
      <pc:sldChg chg="delSp modSp add delAnim">
        <pc:chgData name="Siniša Vuksan" userId="3af124f9-b8e7-46e3-9422-21ae1d17ac0b" providerId="ADAL" clId="{60DCE145-7152-4C98-9F81-67EE77E2676E}" dt="2021-01-14T08:39:42.393" v="1562" actId="14100"/>
        <pc:sldMkLst>
          <pc:docMk/>
          <pc:sldMk cId="528826235" sldId="382"/>
        </pc:sldMkLst>
        <pc:spChg chg="del">
          <ac:chgData name="Siniša Vuksan" userId="3af124f9-b8e7-46e3-9422-21ae1d17ac0b" providerId="ADAL" clId="{60DCE145-7152-4C98-9F81-67EE77E2676E}" dt="2021-01-14T08:38:43.778" v="1558" actId="478"/>
          <ac:spMkLst>
            <pc:docMk/>
            <pc:sldMk cId="528826235" sldId="382"/>
            <ac:spMk id="6" creationId="{6482838A-544E-46FB-ADA0-70E04BF78D2D}"/>
          </ac:spMkLst>
        </pc:spChg>
        <pc:spChg chg="del">
          <ac:chgData name="Siniša Vuksan" userId="3af124f9-b8e7-46e3-9422-21ae1d17ac0b" providerId="ADAL" clId="{60DCE145-7152-4C98-9F81-67EE77E2676E}" dt="2021-01-14T08:38:45.981" v="1559" actId="478"/>
          <ac:spMkLst>
            <pc:docMk/>
            <pc:sldMk cId="528826235" sldId="382"/>
            <ac:spMk id="7" creationId="{CC7990AA-F800-4343-9ADF-CD3F62E9D1E4}"/>
          </ac:spMkLst>
        </pc:spChg>
        <pc:spChg chg="mod">
          <ac:chgData name="Siniša Vuksan" userId="3af124f9-b8e7-46e3-9422-21ae1d17ac0b" providerId="ADAL" clId="{60DCE145-7152-4C98-9F81-67EE77E2676E}" dt="2021-01-14T08:38:37.368" v="1556" actId="20577"/>
          <ac:spMkLst>
            <pc:docMk/>
            <pc:sldMk cId="528826235" sldId="382"/>
            <ac:spMk id="21" creationId="{A32EC405-2BC3-4DC4-BD9F-FCC40BDD1ABB}"/>
          </ac:spMkLst>
        </pc:spChg>
        <pc:picChg chg="mod">
          <ac:chgData name="Siniša Vuksan" userId="3af124f9-b8e7-46e3-9422-21ae1d17ac0b" providerId="ADAL" clId="{60DCE145-7152-4C98-9F81-67EE77E2676E}" dt="2021-01-14T08:39:42.393" v="1562" actId="14100"/>
          <ac:picMkLst>
            <pc:docMk/>
            <pc:sldMk cId="528826235" sldId="382"/>
            <ac:picMk id="2" creationId="{77A46134-DEDD-45D3-BD1A-6F7F7896B323}"/>
          </ac:picMkLst>
        </pc:picChg>
      </pc:sldChg>
      <pc:sldChg chg="addSp modSp add modAnim">
        <pc:chgData name="Siniša Vuksan" userId="3af124f9-b8e7-46e3-9422-21ae1d17ac0b" providerId="ADAL" clId="{60DCE145-7152-4C98-9F81-67EE77E2676E}" dt="2021-01-14T09:12:35.771" v="2367"/>
        <pc:sldMkLst>
          <pc:docMk/>
          <pc:sldMk cId="1337649700" sldId="383"/>
        </pc:sldMkLst>
        <pc:spChg chg="add mod">
          <ac:chgData name="Siniša Vuksan" userId="3af124f9-b8e7-46e3-9422-21ae1d17ac0b" providerId="ADAL" clId="{60DCE145-7152-4C98-9F81-67EE77E2676E}" dt="2021-01-14T08:52:38.037" v="1773" actId="1076"/>
          <ac:spMkLst>
            <pc:docMk/>
            <pc:sldMk cId="1337649700" sldId="383"/>
            <ac:spMk id="6" creationId="{96414D54-C3BA-411E-8A94-18C9CB9EB046}"/>
          </ac:spMkLst>
        </pc:spChg>
        <pc:spChg chg="add mod">
          <ac:chgData name="Siniša Vuksan" userId="3af124f9-b8e7-46e3-9422-21ae1d17ac0b" providerId="ADAL" clId="{60DCE145-7152-4C98-9F81-67EE77E2676E}" dt="2021-01-14T08:54:17.930" v="1778" actId="20577"/>
          <ac:spMkLst>
            <pc:docMk/>
            <pc:sldMk cId="1337649700" sldId="383"/>
            <ac:spMk id="7" creationId="{7FAC5E97-E661-41A5-9B80-DFEA96781C6A}"/>
          </ac:spMkLst>
        </pc:spChg>
        <pc:spChg chg="add mod">
          <ac:chgData name="Siniša Vuksan" userId="3af124f9-b8e7-46e3-9422-21ae1d17ac0b" providerId="ADAL" clId="{60DCE145-7152-4C98-9F81-67EE77E2676E}" dt="2021-01-14T08:54:30.493" v="1796" actId="1036"/>
          <ac:spMkLst>
            <pc:docMk/>
            <pc:sldMk cId="1337649700" sldId="383"/>
            <ac:spMk id="8" creationId="{BA3E57E2-F831-491A-B095-79AA2828E2C4}"/>
          </ac:spMkLst>
        </pc:spChg>
        <pc:spChg chg="add mod">
          <ac:chgData name="Siniša Vuksan" userId="3af124f9-b8e7-46e3-9422-21ae1d17ac0b" providerId="ADAL" clId="{60DCE145-7152-4C98-9F81-67EE77E2676E}" dt="2021-01-14T08:52:19.164" v="1767" actId="1076"/>
          <ac:spMkLst>
            <pc:docMk/>
            <pc:sldMk cId="1337649700" sldId="383"/>
            <ac:spMk id="9" creationId="{6A764775-4B1A-451F-8DE5-F32E08BA956D}"/>
          </ac:spMkLst>
        </pc:spChg>
        <pc:spChg chg="mod">
          <ac:chgData name="Siniša Vuksan" userId="3af124f9-b8e7-46e3-9422-21ae1d17ac0b" providerId="ADAL" clId="{60DCE145-7152-4C98-9F81-67EE77E2676E}" dt="2021-01-14T08:45:49.526" v="1744" actId="20577"/>
          <ac:spMkLst>
            <pc:docMk/>
            <pc:sldMk cId="1337649700" sldId="383"/>
            <ac:spMk id="21" creationId="{A32EC405-2BC3-4DC4-BD9F-FCC40BDD1ABB}"/>
          </ac:spMkLst>
        </pc:spChg>
        <pc:picChg chg="mod">
          <ac:chgData name="Siniša Vuksan" userId="3af124f9-b8e7-46e3-9422-21ae1d17ac0b" providerId="ADAL" clId="{60DCE145-7152-4C98-9F81-67EE77E2676E}" dt="2021-01-14T08:43:15.804" v="1567" actId="14100"/>
          <ac:picMkLst>
            <pc:docMk/>
            <pc:sldMk cId="1337649700" sldId="383"/>
            <ac:picMk id="2" creationId="{77A46134-DEDD-45D3-BD1A-6F7F7896B323}"/>
          </ac:picMkLst>
        </pc:picChg>
        <pc:picChg chg="add mod">
          <ac:chgData name="Siniša Vuksan" userId="3af124f9-b8e7-46e3-9422-21ae1d17ac0b" providerId="ADAL" clId="{60DCE145-7152-4C98-9F81-67EE77E2676E}" dt="2021-01-14T08:46:22.175" v="1746" actId="1076"/>
          <ac:picMkLst>
            <pc:docMk/>
            <pc:sldMk cId="1337649700" sldId="383"/>
            <ac:picMk id="4" creationId="{43758FBE-AA0B-48CC-9247-6F641C24D723}"/>
          </ac:picMkLst>
        </pc:picChg>
      </pc:sldChg>
      <pc:sldChg chg="addSp delSp modSp add ord modTransition delAnim modAnim">
        <pc:chgData name="Siniša Vuksan" userId="3af124f9-b8e7-46e3-9422-21ae1d17ac0b" providerId="ADAL" clId="{60DCE145-7152-4C98-9F81-67EE77E2676E}" dt="2021-01-14T09:01:10.252" v="1888" actId="1076"/>
        <pc:sldMkLst>
          <pc:docMk/>
          <pc:sldMk cId="3922638676" sldId="384"/>
        </pc:sldMkLst>
        <pc:spChg chg="add del mod">
          <ac:chgData name="Siniša Vuksan" userId="3af124f9-b8e7-46e3-9422-21ae1d17ac0b" providerId="ADAL" clId="{60DCE145-7152-4C98-9F81-67EE77E2676E}" dt="2021-01-14T08:59:18.277" v="1877" actId="478"/>
          <ac:spMkLst>
            <pc:docMk/>
            <pc:sldMk cId="3922638676" sldId="384"/>
            <ac:spMk id="5" creationId="{EFE4D407-7005-4F85-99D5-4585ACB55072}"/>
          </ac:spMkLst>
        </pc:spChg>
        <pc:spChg chg="mod">
          <ac:chgData name="Siniša Vuksan" userId="3af124f9-b8e7-46e3-9422-21ae1d17ac0b" providerId="ADAL" clId="{60DCE145-7152-4C98-9F81-67EE77E2676E}" dt="2021-01-14T08:57:02.271" v="1865" actId="1076"/>
          <ac:spMkLst>
            <pc:docMk/>
            <pc:sldMk cId="3922638676" sldId="384"/>
            <ac:spMk id="21" creationId="{A32EC405-2BC3-4DC4-BD9F-FCC40BDD1ABB}"/>
          </ac:spMkLst>
        </pc:spChg>
        <pc:picChg chg="mod">
          <ac:chgData name="Siniša Vuksan" userId="3af124f9-b8e7-46e3-9422-21ae1d17ac0b" providerId="ADAL" clId="{60DCE145-7152-4C98-9F81-67EE77E2676E}" dt="2021-01-14T08:58:14.281" v="1874" actId="1038"/>
          <ac:picMkLst>
            <pc:docMk/>
            <pc:sldMk cId="3922638676" sldId="384"/>
            <ac:picMk id="2" creationId="{77A46134-DEDD-45D3-BD1A-6F7F7896B323}"/>
          </ac:picMkLst>
        </pc:picChg>
        <pc:picChg chg="mod">
          <ac:chgData name="Siniša Vuksan" userId="3af124f9-b8e7-46e3-9422-21ae1d17ac0b" providerId="ADAL" clId="{60DCE145-7152-4C98-9F81-67EE77E2676E}" dt="2021-01-14T08:55:50.627" v="1800" actId="14826"/>
          <ac:picMkLst>
            <pc:docMk/>
            <pc:sldMk cId="3922638676" sldId="384"/>
            <ac:picMk id="3" creationId="{2478E362-1B9A-4EA3-AB49-D906EB9517CD}"/>
          </ac:picMkLst>
        </pc:picChg>
        <pc:picChg chg="add mod">
          <ac:chgData name="Siniša Vuksan" userId="3af124f9-b8e7-46e3-9422-21ae1d17ac0b" providerId="ADAL" clId="{60DCE145-7152-4C98-9F81-67EE77E2676E}" dt="2021-01-14T09:00:33.337" v="1879" actId="1076"/>
          <ac:picMkLst>
            <pc:docMk/>
            <pc:sldMk cId="3922638676" sldId="384"/>
            <ac:picMk id="6" creationId="{B97ADC0E-9884-45B2-9F08-A04CC9E0EFAF}"/>
          </ac:picMkLst>
        </pc:picChg>
        <pc:picChg chg="add mod">
          <ac:chgData name="Siniša Vuksan" userId="3af124f9-b8e7-46e3-9422-21ae1d17ac0b" providerId="ADAL" clId="{60DCE145-7152-4C98-9F81-67EE77E2676E}" dt="2021-01-14T09:00:37.158" v="1881" actId="1076"/>
          <ac:picMkLst>
            <pc:docMk/>
            <pc:sldMk cId="3922638676" sldId="384"/>
            <ac:picMk id="7" creationId="{EA7A8913-72D4-4E38-AB03-5FE461A8427D}"/>
          </ac:picMkLst>
        </pc:picChg>
        <pc:picChg chg="add mod">
          <ac:chgData name="Siniša Vuksan" userId="3af124f9-b8e7-46e3-9422-21ae1d17ac0b" providerId="ADAL" clId="{60DCE145-7152-4C98-9F81-67EE77E2676E}" dt="2021-01-14T09:00:41.133" v="1883" actId="1076"/>
          <ac:picMkLst>
            <pc:docMk/>
            <pc:sldMk cId="3922638676" sldId="384"/>
            <ac:picMk id="8" creationId="{014B08CE-DA08-4D6D-8E4B-D053F636684D}"/>
          </ac:picMkLst>
        </pc:picChg>
        <pc:picChg chg="add mod">
          <ac:chgData name="Siniša Vuksan" userId="3af124f9-b8e7-46e3-9422-21ae1d17ac0b" providerId="ADAL" clId="{60DCE145-7152-4C98-9F81-67EE77E2676E}" dt="2021-01-14T09:01:10.252" v="1888" actId="1076"/>
          <ac:picMkLst>
            <pc:docMk/>
            <pc:sldMk cId="3922638676" sldId="384"/>
            <ac:picMk id="9" creationId="{B655A067-7F32-40AE-B2EE-62A17938A92D}"/>
          </ac:picMkLst>
        </pc:picChg>
        <pc:picChg chg="add mod">
          <ac:chgData name="Siniša Vuksan" userId="3af124f9-b8e7-46e3-9422-21ae1d17ac0b" providerId="ADAL" clId="{60DCE145-7152-4C98-9F81-67EE77E2676E}" dt="2021-01-14T09:00:48.056" v="1887" actId="1076"/>
          <ac:picMkLst>
            <pc:docMk/>
            <pc:sldMk cId="3922638676" sldId="384"/>
            <ac:picMk id="10" creationId="{403B5AB5-1415-4B5E-AEE9-744CF3472595}"/>
          </ac:picMkLst>
        </pc:picChg>
      </pc:sldChg>
      <pc:sldChg chg="modSp add modAnim">
        <pc:chgData name="Siniša Vuksan" userId="3af124f9-b8e7-46e3-9422-21ae1d17ac0b" providerId="ADAL" clId="{60DCE145-7152-4C98-9F81-67EE77E2676E}" dt="2021-01-14T09:04:06.278" v="2023" actId="1076"/>
        <pc:sldMkLst>
          <pc:docMk/>
          <pc:sldMk cId="330065511" sldId="385"/>
        </pc:sldMkLst>
        <pc:spChg chg="mod">
          <ac:chgData name="Siniša Vuksan" userId="3af124f9-b8e7-46e3-9422-21ae1d17ac0b" providerId="ADAL" clId="{60DCE145-7152-4C98-9F81-67EE77E2676E}" dt="2021-01-14T09:04:01.502" v="2022" actId="20577"/>
          <ac:spMkLst>
            <pc:docMk/>
            <pc:sldMk cId="330065511" sldId="385"/>
            <ac:spMk id="21" creationId="{A32EC405-2BC3-4DC4-BD9F-FCC40BDD1ABB}"/>
          </ac:spMkLst>
        </pc:spChg>
        <pc:picChg chg="mod">
          <ac:chgData name="Siniša Vuksan" userId="3af124f9-b8e7-46e3-9422-21ae1d17ac0b" providerId="ADAL" clId="{60DCE145-7152-4C98-9F81-67EE77E2676E}" dt="2021-01-14T09:04:06.278" v="2023" actId="1076"/>
          <ac:picMkLst>
            <pc:docMk/>
            <pc:sldMk cId="330065511" sldId="385"/>
            <ac:picMk id="2" creationId="{77A46134-DEDD-45D3-BD1A-6F7F7896B32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14.1.2021.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e-sfera.hr/dodatni-digitalni-sadrzaji/09ab29d4-07dc-4f20-a706-763426686e76/assets/interactivity/kviz_3/index.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3.png"/><Relationship Id="rId5" Type="http://schemas.openxmlformats.org/officeDocument/2006/relationships/hyperlink" Target="https://www.e-sfera.hr/dodatni-digitalni-sadrzaji/09ab29d4-07dc-4f20-a706-763426686e76/assets/audio/look_back_3a-_guess_the_names.mp3" TargetMode="Externa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9.png"/><Relationship Id="rId7" Type="http://schemas.microsoft.com/office/2007/relationships/hdphoto" Target="../media/hdphoto3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microsoft.com/office/2007/relationships/hdphoto" Target="../media/hdphoto2.wdp"/><Relationship Id="rId4" Type="http://schemas.openxmlformats.org/officeDocument/2006/relationships/image" Target="../media/image30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openxmlformats.org/officeDocument/2006/relationships/hyperlink" Target="https://www.e-sfera.hr/dodatni-digitalni-sadrzaji/09ab29d4-07dc-4f20-a706-763426686e76/assets/audio/look_back_3_-_grammar_rap.mp3" TargetMode="Externa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72A2F84-8D57-47C7-9520-340B07A427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4390FF2B-F153-4A33-A1C1-93B5A7105DB5}"/>
              </a:ext>
            </a:extLst>
          </p:cNvPr>
          <p:cNvSpPr txBox="1"/>
          <p:nvPr/>
        </p:nvSpPr>
        <p:spPr>
          <a:xfrm>
            <a:off x="5004440" y="2352685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UNIT 2; </a:t>
            </a:r>
            <a:br>
              <a:rPr lang="hr-HR" sz="4000" b="1" u="sng" dirty="0">
                <a:solidFill>
                  <a:srgbClr val="FF0000"/>
                </a:solidFill>
              </a:rPr>
            </a:br>
            <a:r>
              <a:rPr lang="hr-HR" sz="4000" b="1" u="sng" dirty="0" err="1">
                <a:solidFill>
                  <a:srgbClr val="FF0000"/>
                </a:solidFill>
              </a:rPr>
              <a:t>The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world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around</a:t>
            </a:r>
            <a:r>
              <a:rPr lang="hr-HR" sz="4000" b="1" u="sng" dirty="0">
                <a:solidFill>
                  <a:srgbClr val="FF0000"/>
                </a:solidFill>
              </a:rPr>
              <a:t> me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012DCEF6-B202-40EA-A51C-F5F503492C47}"/>
              </a:ext>
            </a:extLst>
          </p:cNvPr>
          <p:cNvSpPr txBox="1"/>
          <p:nvPr/>
        </p:nvSpPr>
        <p:spPr>
          <a:xfrm>
            <a:off x="5852161" y="3531870"/>
            <a:ext cx="6121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Look</a:t>
            </a:r>
            <a:r>
              <a:rPr lang="hr-HR" sz="4000" dirty="0"/>
              <a:t> </a:t>
            </a:r>
            <a:r>
              <a:rPr lang="hr-HR" sz="4000" dirty="0" err="1"/>
              <a:t>back</a:t>
            </a:r>
            <a:r>
              <a:rPr lang="hr-HR" sz="4000" dirty="0"/>
              <a:t> 3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036A2C99-6F86-42BA-B0CC-E8EE2F878C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" y="21806"/>
            <a:ext cx="5122759" cy="681438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7329" y="550667"/>
            <a:ext cx="6737862" cy="6315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i="1" dirty="0" err="1"/>
              <a:t>Write</a:t>
            </a:r>
            <a:r>
              <a:rPr lang="hr-HR" sz="2000" b="1" i="1" dirty="0"/>
              <a:t> </a:t>
            </a:r>
            <a:r>
              <a:rPr lang="en-US" sz="2000" b="1" i="1" dirty="0"/>
              <a:t>the correct form of the words</a:t>
            </a:r>
            <a:r>
              <a:rPr lang="hr-HR" sz="2000" b="1" i="1" dirty="0"/>
              <a:t>.</a:t>
            </a:r>
            <a:br>
              <a:rPr lang="hr-HR" sz="2000" b="1" dirty="0"/>
            </a:br>
            <a:r>
              <a:rPr lang="hr-HR" sz="2000" i="1" dirty="0"/>
              <a:t>Upiši ispravan oblik pridjeva!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600" y="1312004"/>
            <a:ext cx="8512391" cy="324564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482838A-544E-46FB-ADA0-70E04BF78D2D}"/>
              </a:ext>
            </a:extLst>
          </p:cNvPr>
          <p:cNvSpPr txBox="1">
            <a:spLocks/>
          </p:cNvSpPr>
          <p:nvPr/>
        </p:nvSpPr>
        <p:spPr>
          <a:xfrm>
            <a:off x="5127329" y="1850909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the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strongest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C7990AA-F800-4343-9ADF-CD3F62E9D1E4}"/>
              </a:ext>
            </a:extLst>
          </p:cNvPr>
          <p:cNvSpPr txBox="1">
            <a:spLocks/>
          </p:cNvSpPr>
          <p:nvPr/>
        </p:nvSpPr>
        <p:spPr>
          <a:xfrm>
            <a:off x="5152336" y="2282141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bigger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CCE3630-2E7A-4068-94BA-9CD5F6125EBC}"/>
              </a:ext>
            </a:extLst>
          </p:cNvPr>
          <p:cNvSpPr txBox="1">
            <a:spLocks/>
          </p:cNvSpPr>
          <p:nvPr/>
        </p:nvSpPr>
        <p:spPr>
          <a:xfrm>
            <a:off x="5127329" y="5074454"/>
            <a:ext cx="6764612" cy="1761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Stupnjevanje pridjeva možeš uvježbati i na sljedećoj poveznici: 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https://www.e-sfera.hr/dodatni-digitalni-sadrzaji/09ab29d4-07dc-4f20-a706-763426686e76/assets/interactivity/kviz_3/index.html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11846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6" grpId="0" build="p"/>
      <p:bldP spid="7" grpId="0" build="p"/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" y="21806"/>
            <a:ext cx="5102790" cy="681438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52336" y="517135"/>
            <a:ext cx="6737862" cy="6315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i="1" dirty="0" err="1"/>
              <a:t>What’s</a:t>
            </a:r>
            <a:r>
              <a:rPr lang="hr-HR" sz="2000" b="1" i="1" dirty="0"/>
              <a:t> </a:t>
            </a:r>
            <a:r>
              <a:rPr lang="hr-HR" sz="2000" b="1" i="1" dirty="0" err="1"/>
              <a:t>missing</a:t>
            </a:r>
            <a:r>
              <a:rPr lang="hr-HR" sz="2000" b="1" i="1" dirty="0"/>
              <a:t>? </a:t>
            </a:r>
            <a:br>
              <a:rPr lang="hr-HR" sz="2000" b="1" dirty="0"/>
            </a:br>
            <a:r>
              <a:rPr lang="hr-HR" sz="2000" i="1" dirty="0"/>
              <a:t>Upiši imenicu u jednini ili množini.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386" y="1312004"/>
            <a:ext cx="7261556" cy="44029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482838A-544E-46FB-ADA0-70E04BF78D2D}"/>
              </a:ext>
            </a:extLst>
          </p:cNvPr>
          <p:cNvSpPr txBox="1">
            <a:spLocks/>
          </p:cNvSpPr>
          <p:nvPr/>
        </p:nvSpPr>
        <p:spPr>
          <a:xfrm>
            <a:off x="9026229" y="2320241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birds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CC7990AA-F800-4343-9ADF-CD3F62E9D1E4}"/>
              </a:ext>
            </a:extLst>
          </p:cNvPr>
          <p:cNvSpPr txBox="1">
            <a:spLocks/>
          </p:cNvSpPr>
          <p:nvPr/>
        </p:nvSpPr>
        <p:spPr>
          <a:xfrm>
            <a:off x="4729386" y="3245101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owl</a:t>
            </a:r>
            <a:endParaRPr lang="hr-HR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0747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6" grpId="0" build="p"/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" y="21806"/>
            <a:ext cx="5102790" cy="681438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52336" y="517135"/>
            <a:ext cx="6737862" cy="6315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i="1" dirty="0"/>
              <a:t>Call one </a:t>
            </a:r>
            <a:r>
              <a:rPr lang="hr-HR" sz="2000" b="1" i="1" dirty="0" err="1"/>
              <a:t>of</a:t>
            </a:r>
            <a:r>
              <a:rPr lang="hr-HR" sz="2000" b="1" i="1" dirty="0"/>
              <a:t> </a:t>
            </a:r>
            <a:r>
              <a:rPr lang="hr-HR" sz="2000" b="1" i="1" dirty="0" err="1"/>
              <a:t>your</a:t>
            </a:r>
            <a:r>
              <a:rPr lang="hr-HR" sz="2000" b="1" i="1" dirty="0"/>
              <a:t> </a:t>
            </a:r>
            <a:r>
              <a:rPr lang="hr-HR" sz="2000" b="1" i="1" dirty="0" err="1"/>
              <a:t>clasamates</a:t>
            </a:r>
            <a:r>
              <a:rPr lang="hr-HR" sz="2000" b="1" i="1" dirty="0"/>
              <a:t> </a:t>
            </a:r>
            <a:r>
              <a:rPr lang="hr-HR" sz="2000" b="1" i="1" dirty="0" err="1"/>
              <a:t>and</a:t>
            </a:r>
            <a:r>
              <a:rPr lang="hr-HR" sz="2000" b="1" i="1" dirty="0"/>
              <a:t> </a:t>
            </a:r>
            <a:r>
              <a:rPr lang="hr-HR" sz="2000" b="1" i="1" dirty="0" err="1"/>
              <a:t>play</a:t>
            </a:r>
            <a:r>
              <a:rPr lang="hr-HR" sz="2000" b="1" i="1" dirty="0"/>
              <a:t> a </a:t>
            </a:r>
            <a:r>
              <a:rPr lang="hr-HR" sz="2000" b="1" i="1" dirty="0" err="1"/>
              <a:t>guessing</a:t>
            </a:r>
            <a:r>
              <a:rPr lang="hr-HR" sz="2000" b="1" i="1" dirty="0"/>
              <a:t> game. </a:t>
            </a:r>
            <a:br>
              <a:rPr lang="hr-HR" sz="2000" b="1" dirty="0"/>
            </a:br>
            <a:r>
              <a:rPr lang="hr-HR" sz="2000" i="1" dirty="0"/>
              <a:t>Nazovi jednog od svojih prijatelja iz razreda i odigrajte igru pogađanja.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769" y="1543548"/>
            <a:ext cx="8653429" cy="315545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882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" y="21806"/>
            <a:ext cx="5102790" cy="681438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17344" y="21806"/>
            <a:ext cx="6737862" cy="6315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i="1" dirty="0"/>
              <a:t>In </a:t>
            </a:r>
            <a:r>
              <a:rPr lang="hr-HR" sz="2000" b="1" i="1" dirty="0" err="1"/>
              <a:t>the</a:t>
            </a:r>
            <a:r>
              <a:rPr lang="hr-HR" sz="2000" b="1" i="1" dirty="0"/>
              <a:t> </a:t>
            </a:r>
            <a:r>
              <a:rPr lang="hr-HR" sz="2000" b="1" i="1" dirty="0" err="1"/>
              <a:t>listening</a:t>
            </a:r>
            <a:r>
              <a:rPr lang="hr-HR" sz="2000" b="1" i="1" dirty="0"/>
              <a:t> </a:t>
            </a:r>
            <a:r>
              <a:rPr lang="hr-HR" sz="2000" b="1" i="1" dirty="0" err="1"/>
              <a:t>section</a:t>
            </a:r>
            <a:r>
              <a:rPr lang="hr-HR" sz="2000" b="1" i="1" dirty="0"/>
              <a:t>, </a:t>
            </a:r>
            <a:r>
              <a:rPr lang="hr-HR" sz="2000" b="1" i="1" dirty="0" err="1"/>
              <a:t>listen</a:t>
            </a:r>
            <a:r>
              <a:rPr lang="hr-HR" sz="2000" b="1" i="1" dirty="0"/>
              <a:t> </a:t>
            </a:r>
            <a:r>
              <a:rPr lang="hr-HR" sz="2000" b="1" i="1" dirty="0" err="1"/>
              <a:t>and</a:t>
            </a:r>
            <a:r>
              <a:rPr lang="hr-HR" sz="2000" b="1" i="1" dirty="0"/>
              <a:t> </a:t>
            </a:r>
            <a:r>
              <a:rPr lang="hr-HR" sz="2000" b="1" i="1" dirty="0" err="1"/>
              <a:t>guess</a:t>
            </a:r>
            <a:r>
              <a:rPr lang="hr-HR" sz="2000" b="1" i="1" dirty="0"/>
              <a:t> </a:t>
            </a:r>
            <a:r>
              <a:rPr lang="hr-HR" sz="2000" b="1" i="1" dirty="0" err="1"/>
              <a:t>the</a:t>
            </a:r>
            <a:r>
              <a:rPr lang="hr-HR" sz="2000" b="1" i="1" dirty="0"/>
              <a:t> </a:t>
            </a:r>
            <a:r>
              <a:rPr lang="hr-HR" sz="2000" b="1" i="1" dirty="0" err="1"/>
              <a:t>girls</a:t>
            </a:r>
            <a:r>
              <a:rPr lang="hr-HR" sz="2000" b="1" i="1" dirty="0"/>
              <a:t>’ </a:t>
            </a:r>
            <a:r>
              <a:rPr lang="hr-HR" sz="2000" b="1" i="1" dirty="0" err="1"/>
              <a:t>names</a:t>
            </a:r>
            <a:r>
              <a:rPr lang="hr-HR" sz="2000" b="1" i="1" dirty="0"/>
              <a:t>. </a:t>
            </a:r>
            <a:br>
              <a:rPr lang="hr-HR" sz="2000" b="1" dirty="0"/>
            </a:br>
            <a:r>
              <a:rPr lang="hr-HR" sz="2000" i="1" dirty="0"/>
              <a:t>U dijelu slušanja, poslušaj zvučni zapis na sljedećoj poveznici i napiši imena djevojčica.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https://www.e-sfera.hr/dodatni-digitalni-sadrzaji/09ab29d4-07dc-4f20-a706-763426686e76/assets/audio/look_back_3a-_guess_the_names.mp3</a:t>
            </a:r>
            <a:endParaRPr lang="hr-HR" sz="2000" i="1" dirty="0"/>
          </a:p>
          <a:p>
            <a:pPr algn="l"/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1" y="1545710"/>
            <a:ext cx="7594490" cy="503874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05_36_Look_back_3_Listening">
            <a:hlinkClick r:id="" action="ppaction://media"/>
            <a:extLst>
              <a:ext uri="{FF2B5EF4-FFF2-40B4-BE49-F238E27FC236}">
                <a16:creationId xmlns:a16="http://schemas.microsoft.com/office/drawing/2014/main" id="{43758FBE-AA0B-48CC-9247-6F641C24D7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85399" y="910708"/>
            <a:ext cx="609600" cy="6096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96414D54-C3BA-411E-8A94-18C9CB9EB046}"/>
              </a:ext>
            </a:extLst>
          </p:cNvPr>
          <p:cNvSpPr txBox="1">
            <a:spLocks/>
          </p:cNvSpPr>
          <p:nvPr/>
        </p:nvSpPr>
        <p:spPr>
          <a:xfrm>
            <a:off x="4368607" y="2630586"/>
            <a:ext cx="2768440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Carol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FAC5E97-E661-41A5-9B80-DFEA96781C6A}"/>
              </a:ext>
            </a:extLst>
          </p:cNvPr>
          <p:cNvSpPr txBox="1">
            <a:spLocks/>
          </p:cNvSpPr>
          <p:nvPr/>
        </p:nvSpPr>
        <p:spPr>
          <a:xfrm>
            <a:off x="6073884" y="2882327"/>
            <a:ext cx="2768440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Betty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BA3E57E2-F831-491A-B095-79AA2828E2C4}"/>
              </a:ext>
            </a:extLst>
          </p:cNvPr>
          <p:cNvSpPr txBox="1">
            <a:spLocks/>
          </p:cNvSpPr>
          <p:nvPr/>
        </p:nvSpPr>
        <p:spPr>
          <a:xfrm>
            <a:off x="7845624" y="2942996"/>
            <a:ext cx="2768440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Jessica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6A764775-4B1A-451F-8DE5-F32E08BA956D}"/>
              </a:ext>
            </a:extLst>
          </p:cNvPr>
          <p:cNvSpPr txBox="1">
            <a:spLocks/>
          </p:cNvSpPr>
          <p:nvPr/>
        </p:nvSpPr>
        <p:spPr>
          <a:xfrm>
            <a:off x="9541164" y="2522193"/>
            <a:ext cx="2768440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Stephanie</a:t>
            </a:r>
            <a:endParaRPr lang="hr-HR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649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41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uiExpand="1" build="p"/>
      <p:bldP spid="6" grpId="0" build="p"/>
      <p:bldP spid="7" grpId="0" build="p"/>
      <p:bldP spid="8" grpId="0" build="p"/>
      <p:bldP spid="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" y="27138"/>
            <a:ext cx="5102790" cy="680372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34840" y="27138"/>
            <a:ext cx="6737862" cy="6315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i="1" dirty="0"/>
              <a:t>R</a:t>
            </a:r>
            <a:r>
              <a:rPr lang="en-US" sz="2000" b="1" i="1" dirty="0" err="1"/>
              <a:t>ead</a:t>
            </a:r>
            <a:r>
              <a:rPr lang="en-US" sz="2000" b="1" i="1" dirty="0"/>
              <a:t> the text and do the task: true or false?</a:t>
            </a:r>
            <a:br>
              <a:rPr lang="hr-HR" sz="2000" b="1" dirty="0"/>
            </a:br>
            <a:r>
              <a:rPr lang="hr-HR" sz="2000" i="1" dirty="0"/>
              <a:t>Pročitaj tekst i napiši jesu li rečenice točne ili netočne.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200" y="739714"/>
            <a:ext cx="7699198" cy="605304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2" descr="Vidi izvornu sliku">
            <a:extLst>
              <a:ext uri="{FF2B5EF4-FFF2-40B4-BE49-F238E27FC236}">
                <a16:creationId xmlns:a16="http://schemas.microsoft.com/office/drawing/2014/main" id="{B97ADC0E-9884-45B2-9F08-A04CC9E0E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6990" y="1742155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Vidi izvornu sliku">
            <a:extLst>
              <a:ext uri="{FF2B5EF4-FFF2-40B4-BE49-F238E27FC236}">
                <a16:creationId xmlns:a16="http://schemas.microsoft.com/office/drawing/2014/main" id="{EA7A8913-72D4-4E38-AB03-5FE461A842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1075" y="2134809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di izvornu sliku">
            <a:extLst>
              <a:ext uri="{FF2B5EF4-FFF2-40B4-BE49-F238E27FC236}">
                <a16:creationId xmlns:a16="http://schemas.microsoft.com/office/drawing/2014/main" id="{014B08CE-DA08-4D6D-8E4B-D053F6366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6990" y="2600832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Vidi izvornu sliku">
            <a:extLst>
              <a:ext uri="{FF2B5EF4-FFF2-40B4-BE49-F238E27FC236}">
                <a16:creationId xmlns:a16="http://schemas.microsoft.com/office/drawing/2014/main" id="{B655A067-7F32-40AE-B2EE-62A17938A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486" y="2988542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Vidi izvornu sliku">
            <a:extLst>
              <a:ext uri="{FF2B5EF4-FFF2-40B4-BE49-F238E27FC236}">
                <a16:creationId xmlns:a16="http://schemas.microsoft.com/office/drawing/2014/main" id="{403B5AB5-1415-4B5E-AEE9-744CF34725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6746" y="3391065"/>
            <a:ext cx="392654" cy="39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6386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" y="27138"/>
            <a:ext cx="5102790" cy="680372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12214" y="27138"/>
            <a:ext cx="6737862" cy="6315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i="1" dirty="0"/>
              <a:t>Write a message to a friend / your parents / somebody who can save you.</a:t>
            </a:r>
            <a:r>
              <a:rPr lang="hr-HR" sz="2000" b="1" i="1" dirty="0"/>
              <a:t> Y</a:t>
            </a:r>
            <a:r>
              <a:rPr lang="en-US" sz="2000" b="1" i="1" dirty="0" err="1"/>
              <a:t>ou</a:t>
            </a:r>
            <a:r>
              <a:rPr lang="en-US" sz="2000" b="1" i="1" dirty="0"/>
              <a:t> are on a desert island. You are all alone</a:t>
            </a:r>
            <a:r>
              <a:rPr lang="hr-HR" sz="2000" b="1" i="1" dirty="0"/>
              <a:t>. </a:t>
            </a:r>
            <a:br>
              <a:rPr lang="hr-HR" sz="2000" b="1" dirty="0"/>
            </a:br>
            <a:r>
              <a:rPr lang="hr-HR" sz="2000" i="1" dirty="0"/>
              <a:t>Napiši poruku svom prijatelju/roditeljima/nekome tko te može spasiti. Nalaziš se na pustom otoku i potpuno si sam.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100" y="1307701"/>
            <a:ext cx="8744752" cy="562844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06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" y="6717"/>
            <a:ext cx="5123415" cy="6844563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8291917" y="344692"/>
            <a:ext cx="3618142" cy="6118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Now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self-evaluate</a:t>
            </a:r>
            <a:r>
              <a:rPr lang="hr-HR" sz="2000" b="1" dirty="0"/>
              <a:t>. </a:t>
            </a: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, </a:t>
            </a: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tick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right</a:t>
            </a:r>
            <a:r>
              <a:rPr lang="hr-HR" sz="2000" b="1" dirty="0"/>
              <a:t> </a:t>
            </a:r>
            <a:r>
              <a:rPr lang="hr-HR" sz="2000" b="1" dirty="0" err="1"/>
              <a:t>column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Sada pokušaj procijeniti koliko si naučio u ovoj cjelini. Pročitaj rečenice i stavi kvačicu u odgovarajući stupac pored svake izjave. U prvi stupac       ćeš stavljati kvačicu ako navedeno u potpunosti razumiješ, u drugi stupac       ako ti treba pomoć, a u treći stupac       ako ti navedeno nikako nije jasno!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68" y="99454"/>
            <a:ext cx="6958342" cy="66593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9684B39E-7FEC-450F-9EBD-23E139BB3B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47972" y="2276475"/>
            <a:ext cx="371475" cy="36195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35FF151-8F7B-4485-B473-1CF59A23ED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93419" y="3082815"/>
            <a:ext cx="342900" cy="36195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2EC5B4FC-6658-4C96-87E2-CA675D52E3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83379" y="3387964"/>
            <a:ext cx="333375" cy="361950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E6AECDD-C5EF-4E5F-A51E-DBABC412CEDF}"/>
              </a:ext>
            </a:extLst>
          </p:cNvPr>
          <p:cNvSpPr txBox="1">
            <a:spLocks/>
          </p:cNvSpPr>
          <p:nvPr/>
        </p:nvSpPr>
        <p:spPr>
          <a:xfrm>
            <a:off x="2885712" y="1584011"/>
            <a:ext cx="364689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usporediti stvari, ljude i mjesta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4CE6B2F-F828-4C33-9A23-4267B7BE5502}"/>
              </a:ext>
            </a:extLst>
          </p:cNvPr>
          <p:cNvSpPr txBox="1">
            <a:spLocks/>
          </p:cNvSpPr>
          <p:nvPr/>
        </p:nvSpPr>
        <p:spPr>
          <a:xfrm>
            <a:off x="3112262" y="2052938"/>
            <a:ext cx="3885437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imenovati planete Sunčevog sustava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153CA23-375B-4375-8E29-58BF2D9E572D}"/>
              </a:ext>
            </a:extLst>
          </p:cNvPr>
          <p:cNvSpPr txBox="1">
            <a:spLocks/>
          </p:cNvSpPr>
          <p:nvPr/>
        </p:nvSpPr>
        <p:spPr>
          <a:xfrm>
            <a:off x="2461585" y="2472243"/>
            <a:ext cx="364689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imenovati mjesece u godini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6FCA029-D38B-4CB7-A30A-1E9E53B35D66}"/>
              </a:ext>
            </a:extLst>
          </p:cNvPr>
          <p:cNvSpPr txBox="1">
            <a:spLocks/>
          </p:cNvSpPr>
          <p:nvPr/>
        </p:nvSpPr>
        <p:spPr>
          <a:xfrm>
            <a:off x="1784691" y="2913075"/>
            <a:ext cx="364689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izreći i napisati datume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939F4FD-E8F2-4745-A2E1-32A52D84C1AD}"/>
              </a:ext>
            </a:extLst>
          </p:cNvPr>
          <p:cNvSpPr txBox="1">
            <a:spLocks/>
          </p:cNvSpPr>
          <p:nvPr/>
        </p:nvSpPr>
        <p:spPr>
          <a:xfrm>
            <a:off x="1395933" y="3360314"/>
            <a:ext cx="364689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imenovati životinje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4D9244F-B4F4-4518-A402-69448474E40E}"/>
              </a:ext>
            </a:extLst>
          </p:cNvPr>
          <p:cNvSpPr txBox="1">
            <a:spLocks/>
          </p:cNvSpPr>
          <p:nvPr/>
        </p:nvSpPr>
        <p:spPr>
          <a:xfrm>
            <a:off x="1784691" y="3807553"/>
            <a:ext cx="364689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izreći svoje mišljenje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5B55E76-1041-4484-92E4-020A9043ABE1}"/>
              </a:ext>
            </a:extLst>
          </p:cNvPr>
          <p:cNvSpPr txBox="1">
            <a:spLocks/>
          </p:cNvSpPr>
          <p:nvPr/>
        </p:nvSpPr>
        <p:spPr>
          <a:xfrm>
            <a:off x="1909417" y="4241448"/>
            <a:ext cx="364689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napisati kratku poruku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490BA44-8E73-4607-A40B-7697B8DF9874}"/>
              </a:ext>
            </a:extLst>
          </p:cNvPr>
          <p:cNvSpPr txBox="1">
            <a:spLocks/>
          </p:cNvSpPr>
          <p:nvPr/>
        </p:nvSpPr>
        <p:spPr>
          <a:xfrm>
            <a:off x="2066806" y="4682445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napisati pozivnicu za zabavu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0CDB930-7C80-4577-A340-FDD638431E56}"/>
              </a:ext>
            </a:extLst>
          </p:cNvPr>
          <p:cNvSpPr txBox="1">
            <a:spLocks/>
          </p:cNvSpPr>
          <p:nvPr/>
        </p:nvSpPr>
        <p:spPr>
          <a:xfrm>
            <a:off x="2670044" y="5113272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reći nešto o svom planetu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16E4AFB8-F9ED-4C4F-AE13-315E65BC4D39}"/>
              </a:ext>
            </a:extLst>
          </p:cNvPr>
          <p:cNvSpPr txBox="1">
            <a:spLocks/>
          </p:cNvSpPr>
          <p:nvPr/>
        </p:nvSpPr>
        <p:spPr>
          <a:xfrm>
            <a:off x="2670044" y="5558314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koristiti ispravno usklike</a:t>
            </a:r>
          </a:p>
        </p:txBody>
      </p:sp>
    </p:spTree>
    <p:extLst>
      <p:ext uri="{BB962C8B-B14F-4D97-AF65-F5344CB8AC3E}">
        <p14:creationId xmlns:p14="http://schemas.microsoft.com/office/powerpoint/2010/main" val="38490506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C687371E-9085-4922-A7AA-F1275724966B}"/>
              </a:ext>
            </a:extLst>
          </p:cNvPr>
          <p:cNvSpPr txBox="1">
            <a:spLocks/>
          </p:cNvSpPr>
          <p:nvPr/>
        </p:nvSpPr>
        <p:spPr>
          <a:xfrm>
            <a:off x="5273038" y="219995"/>
            <a:ext cx="6551691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Kako smo došli do kraja treće nastavne teme našeg udžbenika </a:t>
            </a:r>
            <a:r>
              <a:rPr lang="hr-HR" sz="2000" i="1" dirty="0" err="1"/>
              <a:t>Dip</a:t>
            </a:r>
            <a:r>
              <a:rPr lang="hr-HR" sz="2000" i="1" dirty="0"/>
              <a:t> </a:t>
            </a:r>
            <a:r>
              <a:rPr lang="hr-HR" sz="2000" i="1" dirty="0" err="1"/>
              <a:t>in</a:t>
            </a:r>
            <a:r>
              <a:rPr lang="hr-HR" sz="2000" i="1" dirty="0"/>
              <a:t> 5, vrijeme je da ponovimo riječi i strukture koje smo naučili.</a:t>
            </a:r>
          </a:p>
          <a:p>
            <a:pPr marL="0" indent="0">
              <a:buNone/>
            </a:pPr>
            <a:r>
              <a:rPr lang="hr-HR" sz="2000" i="1" dirty="0"/>
              <a:t>Prisjetimo se da smo ponovili i proširili vokabular vezan za redne brojeve, planete, mjesece i životinje… Naučili smo i stupnjevati pridjeve – dakle, njihove komparative i superlative. Osim toga ponovili smo i množinu imenica!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" y="18301"/>
            <a:ext cx="5118048" cy="6821398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287034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56.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3574765"/>
            <a:ext cx="6551691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Nakon svake nastavne teme u radnoj bilježnici se nalazi kutak za ponavljanje naučenog, ali i NOW I CAN kutak za </a:t>
            </a:r>
            <a:r>
              <a:rPr lang="hr-HR" sz="2000" i="1" dirty="0" err="1"/>
              <a:t>samoprocjenu</a:t>
            </a:r>
            <a:r>
              <a:rPr lang="hr-HR" sz="2000" i="1" dirty="0"/>
              <a:t> vlastitog napretka.</a:t>
            </a:r>
          </a:p>
          <a:p>
            <a:pPr marL="0" indent="0">
              <a:buNone/>
            </a:pPr>
            <a:r>
              <a:rPr lang="hr-HR" sz="2000" i="1" dirty="0"/>
              <a:t>Zadaci za ponavljanje su podijeljeni u 6 kategorija: </a:t>
            </a:r>
            <a:r>
              <a:rPr lang="hr-HR" sz="2000" i="1" dirty="0" err="1"/>
              <a:t>Vocabulary</a:t>
            </a:r>
            <a:r>
              <a:rPr lang="hr-HR" sz="2000" i="1" dirty="0"/>
              <a:t> (naučeni rječnik), </a:t>
            </a:r>
            <a:r>
              <a:rPr lang="hr-HR" sz="2000" i="1" dirty="0" err="1"/>
              <a:t>Language</a:t>
            </a:r>
            <a:r>
              <a:rPr lang="hr-HR" sz="2000" i="1" dirty="0"/>
              <a:t> at </a:t>
            </a:r>
            <a:r>
              <a:rPr lang="hr-HR" sz="2000" i="1" dirty="0" err="1"/>
              <a:t>work</a:t>
            </a:r>
            <a:r>
              <a:rPr lang="hr-HR" sz="2000" i="1" dirty="0"/>
              <a:t> (jezični sadržaji – gramatika), </a:t>
            </a:r>
            <a:r>
              <a:rPr lang="hr-HR" sz="2000" i="1" dirty="0" err="1"/>
              <a:t>Speaking</a:t>
            </a:r>
            <a:r>
              <a:rPr lang="hr-HR" sz="2000" i="1" dirty="0"/>
              <a:t> (govorenje), </a:t>
            </a:r>
            <a:r>
              <a:rPr lang="hr-HR" sz="2000" i="1" dirty="0" err="1"/>
              <a:t>Listening</a:t>
            </a:r>
            <a:r>
              <a:rPr lang="hr-HR" sz="2000" i="1" dirty="0"/>
              <a:t> (slušanje s razumijevanjem), </a:t>
            </a:r>
            <a:r>
              <a:rPr lang="hr-HR" sz="2000" i="1" dirty="0" err="1"/>
              <a:t>Reading</a:t>
            </a:r>
            <a:r>
              <a:rPr lang="hr-HR" sz="2000" i="1" dirty="0"/>
              <a:t> (čitanje s razumijevanjem) i </a:t>
            </a:r>
            <a:r>
              <a:rPr lang="hr-HR" sz="2000" i="1" dirty="0" err="1"/>
              <a:t>Writing</a:t>
            </a:r>
            <a:r>
              <a:rPr lang="hr-HR" sz="2000" i="1" dirty="0"/>
              <a:t> (pisanje). Pogledaj zadatke na sljedećih šest stranica i probaj odrediti koliko si napredovao. </a:t>
            </a:r>
          </a:p>
        </p:txBody>
      </p:sp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 build="p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" y="18288"/>
            <a:ext cx="5120640" cy="6821423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8267700" y="1727200"/>
            <a:ext cx="3924300" cy="4650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1,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need</a:t>
            </a:r>
            <a:r>
              <a:rPr lang="hr-HR" sz="2000" b="1" dirty="0"/>
              <a:t> to c</a:t>
            </a:r>
            <a:r>
              <a:rPr lang="en-US" sz="2000" b="1" dirty="0"/>
              <a:t>ross out the ordinal numbers</a:t>
            </a:r>
            <a:r>
              <a:rPr lang="hr-HR" sz="2000" b="1" dirty="0"/>
              <a:t>, </a:t>
            </a:r>
            <a:r>
              <a:rPr lang="en-US" sz="2000" b="1" dirty="0"/>
              <a:t>the planets</a:t>
            </a:r>
            <a:r>
              <a:rPr lang="hr-HR" sz="2000" b="1" dirty="0"/>
              <a:t>, </a:t>
            </a:r>
            <a:r>
              <a:rPr lang="en-US" sz="2000" b="1" dirty="0"/>
              <a:t>the months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en-US" sz="2000" b="1" dirty="0"/>
              <a:t>the animals</a:t>
            </a:r>
            <a:r>
              <a:rPr lang="hr-HR" sz="2000" b="1" dirty="0"/>
              <a:t>. </a:t>
            </a:r>
            <a:r>
              <a:rPr lang="hr-HR" sz="2000" b="1" dirty="0" err="1"/>
              <a:t>Five</a:t>
            </a:r>
            <a:r>
              <a:rPr lang="hr-HR" sz="2000" b="1" dirty="0"/>
              <a:t> </a:t>
            </a:r>
            <a:r>
              <a:rPr lang="en-US" sz="2000" b="1" dirty="0"/>
              <a:t>words will not be crossed out</a:t>
            </a:r>
            <a:r>
              <a:rPr lang="hr-HR" sz="2000" b="1" dirty="0"/>
              <a:t>. W</a:t>
            </a:r>
            <a:r>
              <a:rPr lang="en-US" sz="2000" b="1" dirty="0"/>
              <a:t>hat category of words they belong to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U 1. zadatku moraš prekrižiti redne brojeve, planete, mjesece i životinje. Pet riječi ne pripadaju niti jednoj kategoriji. Koje su to riječi i kako bi ih ti nazvao jednom riječju? 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26" y="480060"/>
            <a:ext cx="7822947" cy="589788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F649566E-3758-4B76-A654-FB1B30347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532" y="1037149"/>
            <a:ext cx="1042201" cy="13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Vidi izvornu sliku">
            <a:extLst>
              <a:ext uri="{FF2B5EF4-FFF2-40B4-BE49-F238E27FC236}">
                <a16:creationId xmlns:a16="http://schemas.microsoft.com/office/drawing/2014/main" id="{227DD7A1-F5BE-4633-A322-C9E70ACF15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532" y="1517209"/>
            <a:ext cx="1042201" cy="13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864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" y="18288"/>
            <a:ext cx="5120640" cy="6821423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6" y="219995"/>
            <a:ext cx="6819903" cy="1574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</a:t>
            </a:r>
            <a:r>
              <a:rPr lang="hr-HR" sz="2000" b="1" dirty="0" err="1"/>
              <a:t>deals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spelling</a:t>
            </a:r>
            <a:r>
              <a:rPr lang="hr-HR" sz="2000" b="1" dirty="0"/>
              <a:t>. You </a:t>
            </a:r>
            <a:r>
              <a:rPr lang="hr-HR" sz="2000" b="1" dirty="0" err="1"/>
              <a:t>have</a:t>
            </a:r>
            <a:r>
              <a:rPr lang="hr-HR" sz="2000" b="1" dirty="0"/>
              <a:t> to </a:t>
            </a: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spelling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sljedećem zadatku trebaš zaokružiti i prepisati ispravno napisanu riječ.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841" y="1611631"/>
            <a:ext cx="7040336" cy="50263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A9553263-79CE-4938-81CF-6C5E94684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814" y="2419350"/>
            <a:ext cx="1759966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B7F06E5-200D-4BA2-808D-CC1EE6C4D90B}"/>
              </a:ext>
            </a:extLst>
          </p:cNvPr>
          <p:cNvSpPr txBox="1">
            <a:spLocks/>
          </p:cNvSpPr>
          <p:nvPr/>
        </p:nvSpPr>
        <p:spPr>
          <a:xfrm>
            <a:off x="7397234" y="3135198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January</a:t>
            </a:r>
            <a:endParaRPr lang="hr-HR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73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1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61"/>
            <a:ext cx="5131900" cy="6847878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60094" y="1481105"/>
            <a:ext cx="6819903" cy="1574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Match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copy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expressions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3.</a:t>
            </a:r>
            <a:br>
              <a:rPr lang="hr-HR" sz="2000" b="1" dirty="0"/>
            </a:br>
            <a:r>
              <a:rPr lang="hr-HR" sz="2000" i="1" dirty="0"/>
              <a:t>Spoji, a potom i prepiši izraze u 3. zadatku.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011" y="2297874"/>
            <a:ext cx="7893986" cy="302768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12DDEA4-C50E-4BDB-9391-0D3491867CE2}"/>
              </a:ext>
            </a:extLst>
          </p:cNvPr>
          <p:cNvSpPr txBox="1">
            <a:spLocks/>
          </p:cNvSpPr>
          <p:nvPr/>
        </p:nvSpPr>
        <p:spPr>
          <a:xfrm>
            <a:off x="5579265" y="3533557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564F5D6-8A90-485A-859D-6D711EE3673A}"/>
              </a:ext>
            </a:extLst>
          </p:cNvPr>
          <p:cNvSpPr txBox="1">
            <a:spLocks/>
          </p:cNvSpPr>
          <p:nvPr/>
        </p:nvSpPr>
        <p:spPr>
          <a:xfrm>
            <a:off x="8374540" y="2784781"/>
            <a:ext cx="2768440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solar</a:t>
            </a:r>
            <a:r>
              <a:rPr lang="hr-HR" sz="2100" i="1" dirty="0">
                <a:solidFill>
                  <a:srgbClr val="FF0000"/>
                </a:solidFill>
              </a:rPr>
              <a:t> system</a:t>
            </a:r>
          </a:p>
        </p:txBody>
      </p:sp>
    </p:spTree>
    <p:extLst>
      <p:ext uri="{BB962C8B-B14F-4D97-AF65-F5344CB8AC3E}">
        <p14:creationId xmlns:p14="http://schemas.microsoft.com/office/powerpoint/2010/main" val="37962763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7" grpId="0" build="p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" y="12812"/>
            <a:ext cx="5122759" cy="6832374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7496056" y="271269"/>
            <a:ext cx="4436863" cy="6315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i="1" dirty="0" err="1"/>
              <a:t>Fill</a:t>
            </a:r>
            <a:r>
              <a:rPr lang="hr-HR" sz="2000" b="1" i="1" dirty="0"/>
              <a:t> </a:t>
            </a:r>
            <a:r>
              <a:rPr lang="hr-HR" sz="2000" b="1" i="1" dirty="0" err="1"/>
              <a:t>in</a:t>
            </a:r>
            <a:r>
              <a:rPr lang="hr-HR" sz="2000" b="1" i="1" dirty="0"/>
              <a:t> </a:t>
            </a:r>
            <a:r>
              <a:rPr lang="hr-HR" sz="2000" b="1" i="1" dirty="0" err="1"/>
              <a:t>the</a:t>
            </a:r>
            <a:r>
              <a:rPr lang="hr-HR" sz="2000" b="1" i="1" dirty="0"/>
              <a:t> </a:t>
            </a:r>
            <a:r>
              <a:rPr lang="hr-HR" sz="2000" b="1" i="1" dirty="0" err="1"/>
              <a:t>missing</a:t>
            </a:r>
            <a:r>
              <a:rPr lang="hr-HR" sz="2000" b="1" i="1" dirty="0"/>
              <a:t> </a:t>
            </a:r>
            <a:r>
              <a:rPr lang="hr-HR" sz="2000" b="1" i="1" dirty="0" err="1"/>
              <a:t>words</a:t>
            </a:r>
            <a:r>
              <a:rPr lang="hr-HR" sz="2000" b="1" i="1" dirty="0"/>
              <a:t>.</a:t>
            </a:r>
            <a:br>
              <a:rPr lang="hr-HR" sz="2000" b="1" dirty="0"/>
            </a:br>
            <a:r>
              <a:rPr lang="hr-HR" sz="2000" i="1" dirty="0"/>
              <a:t>Nadopuni riječima koje nedostaju.</a:t>
            </a:r>
            <a:br>
              <a:rPr lang="hr-HR" sz="2000" i="1" dirty="0"/>
            </a:br>
            <a:r>
              <a:rPr lang="hr-HR" sz="2000" i="1" dirty="0"/>
              <a:t>Koristi pozitiv, komparativ i superlativ pridjeva!</a:t>
            </a:r>
          </a:p>
          <a:p>
            <a:pPr algn="l"/>
            <a:r>
              <a:rPr lang="hr-HR" sz="2000" i="1" dirty="0"/>
              <a:t>Poslušaj zvučni zapis na sljedećoj poveznici i provjeri jesi li točno nadopunio tekst pjesme: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https://www.e-sfera.hr/dodatni-digitalni-sadrzaji/09ab29d4-07dc-4f20-a706-763426686e76/assets/audio/look_back_3_-_grammar_rap.mp3</a:t>
            </a:r>
            <a:endParaRPr lang="hr-HR" sz="2000" i="1" dirty="0"/>
          </a:p>
          <a:p>
            <a:pPr algn="l"/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130" y="263802"/>
            <a:ext cx="4935976" cy="631546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9DE6104-2589-44FA-9475-4708222BD7A5}"/>
              </a:ext>
            </a:extLst>
          </p:cNvPr>
          <p:cNvSpPr txBox="1">
            <a:spLocks/>
          </p:cNvSpPr>
          <p:nvPr/>
        </p:nvSpPr>
        <p:spPr>
          <a:xfrm>
            <a:off x="3912454" y="1859464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better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585EDCE-B37D-4BED-BEAB-3A489FF8B079}"/>
              </a:ext>
            </a:extLst>
          </p:cNvPr>
          <p:cNvSpPr txBox="1">
            <a:spLocks/>
          </p:cNvSpPr>
          <p:nvPr/>
        </p:nvSpPr>
        <p:spPr>
          <a:xfrm>
            <a:off x="4632766" y="2560177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worst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3DB7FBBF-D098-40DB-9DE9-0058B16752BC}"/>
              </a:ext>
            </a:extLst>
          </p:cNvPr>
          <p:cNvSpPr txBox="1">
            <a:spLocks/>
          </p:cNvSpPr>
          <p:nvPr/>
        </p:nvSpPr>
        <p:spPr>
          <a:xfrm>
            <a:off x="5004251" y="3333465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easy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AA2CFC24-AFDF-4B31-B012-C8BCACBF071E}"/>
              </a:ext>
            </a:extLst>
          </p:cNvPr>
          <p:cNvSpPr txBox="1">
            <a:spLocks/>
          </p:cNvSpPr>
          <p:nvPr/>
        </p:nvSpPr>
        <p:spPr>
          <a:xfrm>
            <a:off x="4318549" y="4053350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hotter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8781E35-A2BE-48D3-AF6E-6E19032B12F2}"/>
              </a:ext>
            </a:extLst>
          </p:cNvPr>
          <p:cNvSpPr txBox="1">
            <a:spLocks/>
          </p:cNvSpPr>
          <p:nvPr/>
        </p:nvSpPr>
        <p:spPr>
          <a:xfrm>
            <a:off x="5198630" y="4779228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most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A4B0585B-69F9-4C17-B620-4779859B42BC}"/>
              </a:ext>
            </a:extLst>
          </p:cNvPr>
          <p:cNvSpPr txBox="1">
            <a:spLocks/>
          </p:cNvSpPr>
          <p:nvPr/>
        </p:nvSpPr>
        <p:spPr>
          <a:xfrm>
            <a:off x="3528415" y="5527802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highest</a:t>
            </a:r>
            <a:endParaRPr lang="hr-HR" sz="2100" i="1" dirty="0">
              <a:solidFill>
                <a:srgbClr val="FF0000"/>
              </a:solidFill>
            </a:endParaRPr>
          </a:p>
        </p:txBody>
      </p:sp>
      <p:pic>
        <p:nvPicPr>
          <p:cNvPr id="4" name="05_35_Look_back_3_Grammar_rap">
            <a:hlinkClick r:id="" action="ppaction://media"/>
            <a:extLst>
              <a:ext uri="{FF2B5EF4-FFF2-40B4-BE49-F238E27FC236}">
                <a16:creationId xmlns:a16="http://schemas.microsoft.com/office/drawing/2014/main" id="{9938FD9C-8108-44A5-AC0E-77A7314CD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707162" y="36162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09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87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uiExpand="1" build="p"/>
      <p:bldP spid="16" grpId="0" build="p"/>
      <p:bldP spid="17" grpId="0" build="p"/>
      <p:bldP spid="18" grpId="0" build="p"/>
      <p:bldP spid="19" grpId="0" build="p"/>
      <p:bldP spid="20" grpId="0" build="p"/>
      <p:bldP spid="2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" y="12812"/>
            <a:ext cx="5122759" cy="6832374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95057" y="55480"/>
            <a:ext cx="6737862" cy="6315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i="1" dirty="0" err="1"/>
              <a:t>What</a:t>
            </a:r>
            <a:r>
              <a:rPr lang="hr-HR" sz="2000" b="1" i="1" dirty="0"/>
              <a:t> </a:t>
            </a:r>
            <a:r>
              <a:rPr lang="hr-HR" sz="2000" b="1" i="1" dirty="0" err="1"/>
              <a:t>is</a:t>
            </a:r>
            <a:r>
              <a:rPr lang="hr-HR" sz="2000" b="1" i="1" dirty="0"/>
              <a:t> </a:t>
            </a:r>
            <a:r>
              <a:rPr lang="hr-HR" sz="2000" b="1" i="1" dirty="0" err="1"/>
              <a:t>missing</a:t>
            </a:r>
            <a:r>
              <a:rPr lang="hr-HR" sz="2000" b="1" i="1" dirty="0"/>
              <a:t>?</a:t>
            </a:r>
            <a:br>
              <a:rPr lang="hr-HR" sz="2000" b="1" dirty="0"/>
            </a:br>
            <a:r>
              <a:rPr lang="hr-HR" sz="2000" i="1" dirty="0"/>
              <a:t>Nadopuni riječima koje nedostaju.</a:t>
            </a:r>
            <a:br>
              <a:rPr lang="hr-HR" sz="2000" i="1" dirty="0"/>
            </a:br>
            <a:r>
              <a:rPr lang="hr-HR" sz="2000" i="1" dirty="0"/>
              <a:t>Koristi pozitiv, komparativ i superlativ pridjeva!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068837"/>
            <a:ext cx="9170215" cy="539158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9DE6104-2589-44FA-9475-4708222BD7A5}"/>
              </a:ext>
            </a:extLst>
          </p:cNvPr>
          <p:cNvSpPr txBox="1">
            <a:spLocks/>
          </p:cNvSpPr>
          <p:nvPr/>
        </p:nvSpPr>
        <p:spPr>
          <a:xfrm>
            <a:off x="6402439" y="2625609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slower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1873C74A-B099-4B67-8C6D-EC76BDA9FF4E}"/>
              </a:ext>
            </a:extLst>
          </p:cNvPr>
          <p:cNvSpPr txBox="1">
            <a:spLocks/>
          </p:cNvSpPr>
          <p:nvPr/>
        </p:nvSpPr>
        <p:spPr>
          <a:xfrm>
            <a:off x="9298039" y="2625609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the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>
                <a:solidFill>
                  <a:srgbClr val="FF0000"/>
                </a:solidFill>
              </a:rPr>
              <a:t>slowest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AA6253D2-09E0-46F6-AD62-7FD5A262DB79}"/>
              </a:ext>
            </a:extLst>
          </p:cNvPr>
          <p:cNvSpPr txBox="1">
            <a:spLocks/>
          </p:cNvSpPr>
          <p:nvPr/>
        </p:nvSpPr>
        <p:spPr>
          <a:xfrm>
            <a:off x="3786239" y="4479809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friendly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BB174AC-7396-4270-9417-4931C38758E1}"/>
              </a:ext>
            </a:extLst>
          </p:cNvPr>
          <p:cNvSpPr txBox="1">
            <a:spLocks/>
          </p:cNvSpPr>
          <p:nvPr/>
        </p:nvSpPr>
        <p:spPr>
          <a:xfrm>
            <a:off x="9298039" y="4476182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the</a:t>
            </a:r>
            <a:r>
              <a:rPr lang="hr-HR" sz="2100" i="1" dirty="0">
                <a:solidFill>
                  <a:srgbClr val="FF0000"/>
                </a:solidFill>
              </a:rPr>
              <a:t> most </a:t>
            </a:r>
            <a:r>
              <a:rPr lang="hr-HR" sz="2100" i="1" dirty="0" err="1">
                <a:solidFill>
                  <a:srgbClr val="FF0000"/>
                </a:solidFill>
              </a:rPr>
              <a:t>friendly</a:t>
            </a:r>
            <a:endParaRPr lang="hr-HR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80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16" grpId="0" build="p"/>
      <p:bldP spid="12" grpId="0" build="p"/>
      <p:bldP spid="7" grpId="0" build="p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" y="21806"/>
            <a:ext cx="5122759" cy="681438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7329" y="504435"/>
            <a:ext cx="6737862" cy="6315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i="1" dirty="0" err="1"/>
              <a:t>Choose</a:t>
            </a:r>
            <a:r>
              <a:rPr lang="hr-HR" sz="2000" b="1" i="1" dirty="0"/>
              <a:t> </a:t>
            </a:r>
            <a:r>
              <a:rPr lang="hr-HR" sz="2000" b="1" i="1" dirty="0" err="1"/>
              <a:t>the</a:t>
            </a:r>
            <a:r>
              <a:rPr lang="hr-HR" sz="2000" b="1" i="1" dirty="0"/>
              <a:t> </a:t>
            </a:r>
            <a:r>
              <a:rPr lang="hr-HR" sz="2000" b="1" i="1" dirty="0" err="1"/>
              <a:t>correct</a:t>
            </a:r>
            <a:r>
              <a:rPr lang="hr-HR" sz="2000" b="1" i="1" dirty="0"/>
              <a:t> </a:t>
            </a:r>
            <a:r>
              <a:rPr lang="hr-HR" sz="2000" b="1" i="1" dirty="0" err="1"/>
              <a:t>words</a:t>
            </a:r>
            <a:r>
              <a:rPr lang="hr-HR" sz="2000" b="1" i="1" dirty="0"/>
              <a:t>.</a:t>
            </a:r>
            <a:br>
              <a:rPr lang="hr-HR" sz="2000" b="1" dirty="0"/>
            </a:br>
            <a:r>
              <a:rPr lang="hr-HR" sz="2000" i="1" dirty="0"/>
              <a:t>Odaberi ispravan oblik pridjeva!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573" y="1319720"/>
            <a:ext cx="9170215" cy="421855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Picture 4" descr="Vidi izvornu sliku">
            <a:extLst>
              <a:ext uri="{FF2B5EF4-FFF2-40B4-BE49-F238E27FC236}">
                <a16:creationId xmlns:a16="http://schemas.microsoft.com/office/drawing/2014/main" id="{F101188B-8AB2-4AC6-9CC1-E78C5EC75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717" y="1771650"/>
            <a:ext cx="1759966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9678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" y="21806"/>
            <a:ext cx="5122759" cy="6814385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7329" y="21806"/>
            <a:ext cx="6737862" cy="6315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i="1" dirty="0"/>
              <a:t>Complete the sentences with the correct form of the words</a:t>
            </a:r>
            <a:r>
              <a:rPr lang="hr-HR" sz="2000" b="1" i="1" dirty="0"/>
              <a:t>.</a:t>
            </a:r>
            <a:br>
              <a:rPr lang="hr-HR" sz="2000" b="1" dirty="0"/>
            </a:br>
            <a:r>
              <a:rPr lang="hr-HR" sz="2000" i="1" dirty="0"/>
              <a:t>Upiši ispravan oblik pridjeva! U A dijelu zadatka koristi komparativ, a u B dijelu zadatka superlativ.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1014920"/>
            <a:ext cx="8512391" cy="733424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482838A-544E-46FB-ADA0-70E04BF78D2D}"/>
              </a:ext>
            </a:extLst>
          </p:cNvPr>
          <p:cNvSpPr txBox="1">
            <a:spLocks/>
          </p:cNvSpPr>
          <p:nvPr/>
        </p:nvSpPr>
        <p:spPr>
          <a:xfrm>
            <a:off x="5127329" y="1863609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shorter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98CC2A03-CDA6-45DA-A12B-8A7AE38CE4DA}"/>
              </a:ext>
            </a:extLst>
          </p:cNvPr>
          <p:cNvSpPr txBox="1">
            <a:spLocks/>
          </p:cNvSpPr>
          <p:nvPr/>
        </p:nvSpPr>
        <p:spPr>
          <a:xfrm>
            <a:off x="3633839" y="5406909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The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youngest</a:t>
            </a:r>
            <a:endParaRPr lang="hr-HR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9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6" grpId="0" build="p"/>
      <p:bldP spid="8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2709</TotalTime>
  <Words>431</Words>
  <Application>Microsoft Office PowerPoint</Application>
  <PresentationFormat>Široki zaslon</PresentationFormat>
  <Paragraphs>57</Paragraphs>
  <Slides>16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237</cp:revision>
  <dcterms:created xsi:type="dcterms:W3CDTF">2017-01-15T10:30:28Z</dcterms:created>
  <dcterms:modified xsi:type="dcterms:W3CDTF">2021-01-14T09:12:56Z</dcterms:modified>
</cp:coreProperties>
</file>